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92" r:id="rId13"/>
    <p:sldId id="266" r:id="rId14"/>
    <p:sldId id="268" r:id="rId15"/>
    <p:sldId id="269" r:id="rId16"/>
    <p:sldId id="274" r:id="rId17"/>
    <p:sldId id="280" r:id="rId18"/>
    <p:sldId id="284" r:id="rId19"/>
    <p:sldId id="285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281" r:id="rId30"/>
    <p:sldId id="282" r:id="rId31"/>
    <p:sldId id="283" r:id="rId32"/>
    <p:sldId id="286" r:id="rId33"/>
    <p:sldId id="287" r:id="rId34"/>
    <p:sldId id="288" r:id="rId35"/>
    <p:sldId id="289" r:id="rId36"/>
    <p:sldId id="290" r:id="rId37"/>
    <p:sldId id="308" r:id="rId38"/>
    <p:sldId id="291" r:id="rId39"/>
    <p:sldId id="293" r:id="rId40"/>
    <p:sldId id="310" r:id="rId41"/>
    <p:sldId id="294" r:id="rId42"/>
    <p:sldId id="295" r:id="rId43"/>
    <p:sldId id="309" r:id="rId44"/>
    <p:sldId id="296" r:id="rId45"/>
    <p:sldId id="297" r:id="rId46"/>
    <p:sldId id="311" r:id="rId47"/>
    <p:sldId id="298" r:id="rId48"/>
    <p:sldId id="299" r:id="rId49"/>
    <p:sldId id="312" r:id="rId50"/>
    <p:sldId id="301" r:id="rId51"/>
    <p:sldId id="302" r:id="rId52"/>
    <p:sldId id="313" r:id="rId53"/>
    <p:sldId id="303" r:id="rId54"/>
    <p:sldId id="304" r:id="rId55"/>
    <p:sldId id="305" r:id="rId56"/>
    <p:sldId id="306" r:id="rId57"/>
    <p:sldId id="30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LAY RAY" userId="0492415edc473d86" providerId="LiveId" clId="{6ADD8EEA-0DCB-4A89-AB66-147F6B45B914}"/>
    <pc:docChg chg="undo redo custSel addSld delSld modSld sldOrd">
      <pc:chgData name="PRALAY RAY" userId="0492415edc473d86" providerId="LiveId" clId="{6ADD8EEA-0DCB-4A89-AB66-147F6B45B914}" dt="2025-01-20T13:39:38.633" v="10050" actId="1076"/>
      <pc:docMkLst>
        <pc:docMk/>
      </pc:docMkLst>
      <pc:sldChg chg="addSp delSp modSp mod">
        <pc:chgData name="PRALAY RAY" userId="0492415edc473d86" providerId="LiveId" clId="{6ADD8EEA-0DCB-4A89-AB66-147F6B45B914}" dt="2025-01-14T19:18:12.510" v="9872" actId="1076"/>
        <pc:sldMkLst>
          <pc:docMk/>
          <pc:sldMk cId="2718686347" sldId="256"/>
        </pc:sldMkLst>
        <pc:spChg chg="add 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17" creationId="{35ACA6F3-584D-E970-5677-F8584CE8473A}"/>
          </ac:spMkLst>
        </pc:spChg>
        <pc:spChg chg="add 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18" creationId="{0028B672-B416-B9CB-CA0C-062BB35C072E}"/>
          </ac:spMkLst>
        </pc:spChg>
        <pc:spChg chg="add 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19" creationId="{3DD49EF6-4C97-916D-0D23-48D4171F20A0}"/>
          </ac:spMkLst>
        </pc:spChg>
        <pc:spChg chg="add 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20" creationId="{EF9A390A-AE9F-0471-5FF6-2D22EFC31DC6}"/>
          </ac:spMkLst>
        </pc:spChg>
        <pc:spChg chg="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22" creationId="{B7341613-C669-E903-A86E-A4321390D7C1}"/>
          </ac:spMkLst>
        </pc:spChg>
        <pc:spChg chg="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24" creationId="{60D6041D-8BE6-BE52-4ABA-BAEA23DDBE81}"/>
          </ac:spMkLst>
        </pc:spChg>
        <pc:spChg chg="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25" creationId="{6B6B6D11-B64E-C334-B157-043B0AA29FB9}"/>
          </ac:spMkLst>
        </pc:spChg>
        <pc:spChg chg="add mod">
          <ac:chgData name="PRALAY RAY" userId="0492415edc473d86" providerId="LiveId" clId="{6ADD8EEA-0DCB-4A89-AB66-147F6B45B914}" dt="2025-01-14T12:33:46.203" v="186"/>
          <ac:spMkLst>
            <pc:docMk/>
            <pc:sldMk cId="2718686347" sldId="256"/>
            <ac:spMk id="26" creationId="{DC067796-A82B-8377-1517-AF646F3B3E37}"/>
          </ac:spMkLst>
        </pc:spChg>
        <pc:spChg chg="add mod">
          <ac:chgData name="PRALAY RAY" userId="0492415edc473d86" providerId="LiveId" clId="{6ADD8EEA-0DCB-4A89-AB66-147F6B45B914}" dt="2025-01-14T19:17:03.653" v="9813" actId="1076"/>
          <ac:spMkLst>
            <pc:docMk/>
            <pc:sldMk cId="2718686347" sldId="256"/>
            <ac:spMk id="27" creationId="{BA164894-DD14-AC5A-29C1-62949804C4BC}"/>
          </ac:spMkLst>
        </pc:spChg>
        <pc:spChg chg="add mod">
          <ac:chgData name="PRALAY RAY" userId="0492415edc473d86" providerId="LiveId" clId="{6ADD8EEA-0DCB-4A89-AB66-147F6B45B914}" dt="2025-01-14T19:18:12.510" v="9872" actId="1076"/>
          <ac:spMkLst>
            <pc:docMk/>
            <pc:sldMk cId="2718686347" sldId="256"/>
            <ac:spMk id="29" creationId="{0D6B8A8E-8AEB-5B1D-74D3-552FD571A6DA}"/>
          </ac:spMkLst>
        </pc:spChg>
        <pc:grpChg chg="add mod">
          <ac:chgData name="PRALAY RAY" userId="0492415edc473d86" providerId="LiveId" clId="{6ADD8EEA-0DCB-4A89-AB66-147F6B45B914}" dt="2025-01-14T12:33:59.645" v="205" actId="1035"/>
          <ac:grpSpMkLst>
            <pc:docMk/>
            <pc:sldMk cId="2718686347" sldId="256"/>
            <ac:grpSpMk id="21" creationId="{CC46A4FC-4F67-C387-B392-3086D32DE933}"/>
          </ac:grpSpMkLst>
        </pc:grpChg>
        <pc:grpChg chg="mod">
          <ac:chgData name="PRALAY RAY" userId="0492415edc473d86" providerId="LiveId" clId="{6ADD8EEA-0DCB-4A89-AB66-147F6B45B914}" dt="2025-01-14T12:33:46.203" v="186"/>
          <ac:grpSpMkLst>
            <pc:docMk/>
            <pc:sldMk cId="2718686347" sldId="256"/>
            <ac:grpSpMk id="23" creationId="{68427604-CB6E-FC73-06F5-D0D9106823A8}"/>
          </ac:grpSpMkLst>
        </pc:grpChg>
      </pc:sldChg>
      <pc:sldChg chg="addSp delSp modSp new mod">
        <pc:chgData name="PRALAY RAY" userId="0492415edc473d86" providerId="LiveId" clId="{6ADD8EEA-0DCB-4A89-AB66-147F6B45B914}" dt="2025-01-14T19:09:06.891" v="9523" actId="20577"/>
        <pc:sldMkLst>
          <pc:docMk/>
          <pc:sldMk cId="787373010" sldId="257"/>
        </pc:sldMkLst>
        <pc:spChg chg="add mod">
          <ac:chgData name="PRALAY RAY" userId="0492415edc473d86" providerId="LiveId" clId="{6ADD8EEA-0DCB-4A89-AB66-147F6B45B914}" dt="2025-01-14T17:47:44.977" v="7270" actId="20577"/>
          <ac:spMkLst>
            <pc:docMk/>
            <pc:sldMk cId="787373010" sldId="257"/>
            <ac:spMk id="6" creationId="{E717DF97-1EBB-E841-F833-97798D7F3444}"/>
          </ac:spMkLst>
        </pc:spChg>
        <pc:spChg chg="mod">
          <ac:chgData name="PRALAY RAY" userId="0492415edc473d86" providerId="LiveId" clId="{6ADD8EEA-0DCB-4A89-AB66-147F6B45B914}" dt="2025-01-14T17:47:48.725" v="7271" actId="20577"/>
          <ac:spMkLst>
            <pc:docMk/>
            <pc:sldMk cId="787373010" sldId="257"/>
            <ac:spMk id="7" creationId="{F272B830-C207-BD0A-0449-B906766968B2}"/>
          </ac:spMkLst>
        </pc:spChg>
        <pc:spChg chg="add mod">
          <ac:chgData name="PRALAY RAY" userId="0492415edc473d86" providerId="LiveId" clId="{6ADD8EEA-0DCB-4A89-AB66-147F6B45B914}" dt="2025-01-14T17:47:52.813" v="7272" actId="20577"/>
          <ac:spMkLst>
            <pc:docMk/>
            <pc:sldMk cId="787373010" sldId="257"/>
            <ac:spMk id="8" creationId="{A256F35B-081C-8E06-8E96-520EAC60183C}"/>
          </ac:spMkLst>
        </pc:spChg>
        <pc:spChg chg="mod">
          <ac:chgData name="PRALAY RAY" userId="0492415edc473d86" providerId="LiveId" clId="{6ADD8EEA-0DCB-4A89-AB66-147F6B45B914}" dt="2025-01-14T17:47:54.916" v="7273" actId="20577"/>
          <ac:spMkLst>
            <pc:docMk/>
            <pc:sldMk cId="787373010" sldId="257"/>
            <ac:spMk id="9" creationId="{0AA35935-4184-D3BB-110E-6DB99ECBB47F}"/>
          </ac:spMkLst>
        </pc:spChg>
        <pc:spChg chg="mod">
          <ac:chgData name="PRALAY RAY" userId="0492415edc473d86" providerId="LiveId" clId="{6ADD8EEA-0DCB-4A89-AB66-147F6B45B914}" dt="2025-01-14T17:47:59.070" v="7274" actId="20577"/>
          <ac:spMkLst>
            <pc:docMk/>
            <pc:sldMk cId="787373010" sldId="257"/>
            <ac:spMk id="10" creationId="{B08B3DE5-79C9-4141-7736-4F993CF1D91A}"/>
          </ac:spMkLst>
        </pc:spChg>
        <pc:spChg chg="add mod">
          <ac:chgData name="PRALAY RAY" userId="0492415edc473d86" providerId="LiveId" clId="{6ADD8EEA-0DCB-4A89-AB66-147F6B45B914}" dt="2025-01-14T17:48:19.361" v="7276" actId="1076"/>
          <ac:spMkLst>
            <pc:docMk/>
            <pc:sldMk cId="787373010" sldId="257"/>
            <ac:spMk id="11" creationId="{6B612221-2F7E-876A-3D46-AA8F57B1B66E}"/>
          </ac:spMkLst>
        </pc:spChg>
        <pc:spChg chg="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15" creationId="{CBFFBA52-E84A-2929-9BA3-FC0BB484ABCB}"/>
          </ac:spMkLst>
        </pc:spChg>
        <pc:spChg chg="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21" creationId="{E5EEE5E6-B071-C278-EDDC-C46C199F3339}"/>
          </ac:spMkLst>
        </pc:spChg>
        <pc:spChg chg="mod">
          <ac:chgData name="PRALAY RAY" userId="0492415edc473d86" providerId="LiveId" clId="{6ADD8EEA-0DCB-4A89-AB66-147F6B45B914}" dt="2025-01-14T19:08:49.862" v="9485" actId="20577"/>
          <ac:spMkLst>
            <pc:docMk/>
            <pc:sldMk cId="787373010" sldId="257"/>
            <ac:spMk id="23" creationId="{CC0EC4B6-16C0-824E-E315-ACAF8CB585C4}"/>
          </ac:spMkLst>
        </pc:spChg>
        <pc:spChg chg="add mod">
          <ac:chgData name="PRALAY RAY" userId="0492415edc473d86" providerId="LiveId" clId="{6ADD8EEA-0DCB-4A89-AB66-147F6B45B914}" dt="2025-01-14T19:08:59.615" v="9506" actId="20577"/>
          <ac:spMkLst>
            <pc:docMk/>
            <pc:sldMk cId="787373010" sldId="257"/>
            <ac:spMk id="24" creationId="{94165E0E-218D-E712-FC1D-851561C687DA}"/>
          </ac:spMkLst>
        </pc:spChg>
        <pc:spChg chg="mod">
          <ac:chgData name="PRALAY RAY" userId="0492415edc473d86" providerId="LiveId" clId="{6ADD8EEA-0DCB-4A89-AB66-147F6B45B914}" dt="2025-01-14T19:09:06.891" v="9523" actId="20577"/>
          <ac:spMkLst>
            <pc:docMk/>
            <pc:sldMk cId="787373010" sldId="257"/>
            <ac:spMk id="25" creationId="{BE5D6F84-CD5A-F096-0B7B-71B85586A05C}"/>
          </ac:spMkLst>
        </pc:spChg>
        <pc:spChg chg="add 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27" creationId="{0DE5B32D-B5B1-E2DC-A69E-DA89D3D7B4D9}"/>
          </ac:spMkLst>
        </pc:spChg>
        <pc:spChg chg="add 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28" creationId="{DE04B8D8-1934-26FD-524F-5E143EBAAD0F}"/>
          </ac:spMkLst>
        </pc:spChg>
        <pc:spChg chg="add 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31" creationId="{3350E57D-9646-AFB2-B439-478EEED42988}"/>
          </ac:spMkLst>
        </pc:spChg>
        <pc:spChg chg="add mod">
          <ac:chgData name="PRALAY RAY" userId="0492415edc473d86" providerId="LiveId" clId="{6ADD8EEA-0DCB-4A89-AB66-147F6B45B914}" dt="2025-01-14T12:36:18.767" v="208"/>
          <ac:spMkLst>
            <pc:docMk/>
            <pc:sldMk cId="787373010" sldId="257"/>
            <ac:spMk id="33" creationId="{F0025772-72CD-B0F3-63A3-27E815EBB99D}"/>
          </ac:spMkLst>
        </pc:spChg>
      </pc:sldChg>
      <pc:sldChg chg="addSp delSp modSp new mod">
        <pc:chgData name="PRALAY RAY" userId="0492415edc473d86" providerId="LiveId" clId="{6ADD8EEA-0DCB-4A89-AB66-147F6B45B914}" dt="2025-01-14T12:49:27.145" v="534" actId="1076"/>
        <pc:sldMkLst>
          <pc:docMk/>
          <pc:sldMk cId="1024388505" sldId="258"/>
        </pc:sldMkLst>
        <pc:spChg chg="add mod">
          <ac:chgData name="PRALAY RAY" userId="0492415edc473d86" providerId="LiveId" clId="{6ADD8EEA-0DCB-4A89-AB66-147F6B45B914}" dt="2025-01-14T12:39:02.357" v="243"/>
          <ac:spMkLst>
            <pc:docMk/>
            <pc:sldMk cId="1024388505" sldId="258"/>
            <ac:spMk id="4" creationId="{21DC5345-D9E3-BE6C-8163-76DEE7C41CDF}"/>
          </ac:spMkLst>
        </pc:spChg>
        <pc:spChg chg="mod">
          <ac:chgData name="PRALAY RAY" userId="0492415edc473d86" providerId="LiveId" clId="{6ADD8EEA-0DCB-4A89-AB66-147F6B45B914}" dt="2025-01-14T12:39:02.357" v="243"/>
          <ac:spMkLst>
            <pc:docMk/>
            <pc:sldMk cId="1024388505" sldId="258"/>
            <ac:spMk id="6" creationId="{6795B14A-3532-C937-BB03-4C5EE5D6C96F}"/>
          </ac:spMkLst>
        </pc:spChg>
        <pc:spChg chg="mod">
          <ac:chgData name="PRALAY RAY" userId="0492415edc473d86" providerId="LiveId" clId="{6ADD8EEA-0DCB-4A89-AB66-147F6B45B914}" dt="2025-01-14T12:39:02.357" v="243"/>
          <ac:spMkLst>
            <pc:docMk/>
            <pc:sldMk cId="1024388505" sldId="258"/>
            <ac:spMk id="7" creationId="{3B6D37CF-2EE7-B663-2E62-832A5B6617FB}"/>
          </ac:spMkLst>
        </pc:spChg>
        <pc:spChg chg="add mod">
          <ac:chgData name="PRALAY RAY" userId="0492415edc473d86" providerId="LiveId" clId="{6ADD8EEA-0DCB-4A89-AB66-147F6B45B914}" dt="2025-01-14T12:48:56.442" v="530" actId="20577"/>
          <ac:spMkLst>
            <pc:docMk/>
            <pc:sldMk cId="1024388505" sldId="258"/>
            <ac:spMk id="8" creationId="{6AF9EFB7-73B3-FBD7-03CE-E64031A4B854}"/>
          </ac:spMkLst>
        </pc:spChg>
        <pc:spChg chg="add mod">
          <ac:chgData name="PRALAY RAY" userId="0492415edc473d86" providerId="LiveId" clId="{6ADD8EEA-0DCB-4A89-AB66-147F6B45B914}" dt="2025-01-14T12:49:27.145" v="534" actId="1076"/>
          <ac:spMkLst>
            <pc:docMk/>
            <pc:sldMk cId="1024388505" sldId="258"/>
            <ac:spMk id="9" creationId="{A19C437A-053F-D916-F466-F3EBF8C8A9C8}"/>
          </ac:spMkLst>
        </pc:spChg>
        <pc:grpChg chg="add mod">
          <ac:chgData name="PRALAY RAY" userId="0492415edc473d86" providerId="LiveId" clId="{6ADD8EEA-0DCB-4A89-AB66-147F6B45B914}" dt="2025-01-14T12:39:02.357" v="243"/>
          <ac:grpSpMkLst>
            <pc:docMk/>
            <pc:sldMk cId="1024388505" sldId="258"/>
            <ac:grpSpMk id="5" creationId="{CDEF126C-04D5-F140-5AA0-99A4A7348B6D}"/>
          </ac:grpSpMkLst>
        </pc:grpChg>
      </pc:sldChg>
      <pc:sldChg chg="addSp delSp modSp new mod">
        <pc:chgData name="PRALAY RAY" userId="0492415edc473d86" providerId="LiveId" clId="{6ADD8EEA-0DCB-4A89-AB66-147F6B45B914}" dt="2025-01-14T14:04:10.121" v="1405" actId="20577"/>
        <pc:sldMkLst>
          <pc:docMk/>
          <pc:sldMk cId="4093177267" sldId="259"/>
        </pc:sldMkLst>
        <pc:spChg chg="add mod">
          <ac:chgData name="PRALAY RAY" userId="0492415edc473d86" providerId="LiveId" clId="{6ADD8EEA-0DCB-4A89-AB66-147F6B45B914}" dt="2025-01-14T13:48:22.886" v="671"/>
          <ac:spMkLst>
            <pc:docMk/>
            <pc:sldMk cId="4093177267" sldId="259"/>
            <ac:spMk id="16" creationId="{030B630C-D55F-233A-1EC3-9C29ECFED36C}"/>
          </ac:spMkLst>
        </pc:spChg>
        <pc:spChg chg="add mod">
          <ac:chgData name="PRALAY RAY" userId="0492415edc473d86" providerId="LiveId" clId="{6ADD8EEA-0DCB-4A89-AB66-147F6B45B914}" dt="2025-01-14T13:48:22.886" v="671"/>
          <ac:spMkLst>
            <pc:docMk/>
            <pc:sldMk cId="4093177267" sldId="259"/>
            <ac:spMk id="17" creationId="{86DAF55A-A060-02C0-F8A8-D5E9E61D63D6}"/>
          </ac:spMkLst>
        </pc:spChg>
        <pc:spChg chg="add mod">
          <ac:chgData name="PRALAY RAY" userId="0492415edc473d86" providerId="LiveId" clId="{6ADD8EEA-0DCB-4A89-AB66-147F6B45B914}" dt="2025-01-14T13:48:22.886" v="671"/>
          <ac:spMkLst>
            <pc:docMk/>
            <pc:sldMk cId="4093177267" sldId="259"/>
            <ac:spMk id="18" creationId="{39F886C7-A9F0-DD77-80B2-97AD4B248A22}"/>
          </ac:spMkLst>
        </pc:spChg>
        <pc:spChg chg="add mod">
          <ac:chgData name="PRALAY RAY" userId="0492415edc473d86" providerId="LiveId" clId="{6ADD8EEA-0DCB-4A89-AB66-147F6B45B914}" dt="2025-01-14T13:48:22.886" v="671"/>
          <ac:spMkLst>
            <pc:docMk/>
            <pc:sldMk cId="4093177267" sldId="259"/>
            <ac:spMk id="19" creationId="{17274F6D-A764-68C7-F909-17956BD86F1E}"/>
          </ac:spMkLst>
        </pc:spChg>
        <pc:spChg chg="mod">
          <ac:chgData name="PRALAY RAY" userId="0492415edc473d86" providerId="LiveId" clId="{6ADD8EEA-0DCB-4A89-AB66-147F6B45B914}" dt="2025-01-14T13:49:13.577" v="696" actId="20577"/>
          <ac:spMkLst>
            <pc:docMk/>
            <pc:sldMk cId="4093177267" sldId="259"/>
            <ac:spMk id="21" creationId="{C28B65E5-302A-6BE2-77C0-C55AB60EED01}"/>
          </ac:spMkLst>
        </pc:spChg>
        <pc:spChg chg="add mod">
          <ac:chgData name="PRALAY RAY" userId="0492415edc473d86" providerId="LiveId" clId="{6ADD8EEA-0DCB-4A89-AB66-147F6B45B914}" dt="2025-01-14T14:04:10.121" v="1405" actId="20577"/>
          <ac:spMkLst>
            <pc:docMk/>
            <pc:sldMk cId="4093177267" sldId="259"/>
            <ac:spMk id="22" creationId="{6EF48CBA-596D-6E45-91D6-05D47A8B0D91}"/>
          </ac:spMkLst>
        </pc:spChg>
        <pc:spChg chg="add mod">
          <ac:chgData name="PRALAY RAY" userId="0492415edc473d86" providerId="LiveId" clId="{6ADD8EEA-0DCB-4A89-AB66-147F6B45B914}" dt="2025-01-14T14:02:25.886" v="1386" actId="20577"/>
          <ac:spMkLst>
            <pc:docMk/>
            <pc:sldMk cId="4093177267" sldId="259"/>
            <ac:spMk id="23" creationId="{6ED547F5-5AFF-6800-AD94-A647256741B0}"/>
          </ac:spMkLst>
        </pc:spChg>
      </pc:sldChg>
      <pc:sldChg chg="modSp add mod">
        <pc:chgData name="PRALAY RAY" userId="0492415edc473d86" providerId="LiveId" clId="{6ADD8EEA-0DCB-4A89-AB66-147F6B45B914}" dt="2025-01-14T13:36:27.621" v="670" actId="20577"/>
        <pc:sldMkLst>
          <pc:docMk/>
          <pc:sldMk cId="3618963802" sldId="260"/>
        </pc:sldMkLst>
        <pc:spChg chg="mod">
          <ac:chgData name="PRALAY RAY" userId="0492415edc473d86" providerId="LiveId" clId="{6ADD8EEA-0DCB-4A89-AB66-147F6B45B914}" dt="2025-01-14T13:36:11.148" v="656" actId="1076"/>
          <ac:spMkLst>
            <pc:docMk/>
            <pc:sldMk cId="3618963802" sldId="260"/>
            <ac:spMk id="4" creationId="{0457E286-12B2-D419-2996-B58145AE78DA}"/>
          </ac:spMkLst>
        </pc:spChg>
        <pc:spChg chg="mod">
          <ac:chgData name="PRALAY RAY" userId="0492415edc473d86" providerId="LiveId" clId="{6ADD8EEA-0DCB-4A89-AB66-147F6B45B914}" dt="2025-01-14T13:36:27.621" v="670" actId="20577"/>
          <ac:spMkLst>
            <pc:docMk/>
            <pc:sldMk cId="3618963802" sldId="260"/>
            <ac:spMk id="8" creationId="{058F748B-8D2A-0273-51CD-98D884B8DB2E}"/>
          </ac:spMkLst>
        </pc:spChg>
        <pc:spChg chg="mod">
          <ac:chgData name="PRALAY RAY" userId="0492415edc473d86" providerId="LiveId" clId="{6ADD8EEA-0DCB-4A89-AB66-147F6B45B914}" dt="2025-01-14T13:36:14.501" v="657" actId="1076"/>
          <ac:spMkLst>
            <pc:docMk/>
            <pc:sldMk cId="3618963802" sldId="260"/>
            <ac:spMk id="9" creationId="{CD98617D-8270-DBE8-7DA4-5F692A83E2FD}"/>
          </ac:spMkLst>
        </pc:spChg>
      </pc:sldChg>
      <pc:sldChg chg="addSp delSp modSp new mod">
        <pc:chgData name="PRALAY RAY" userId="0492415edc473d86" providerId="LiveId" clId="{6ADD8EEA-0DCB-4A89-AB66-147F6B45B914}" dt="2025-01-14T14:19:18.772" v="2458" actId="1076"/>
        <pc:sldMkLst>
          <pc:docMk/>
          <pc:sldMk cId="2367682734" sldId="261"/>
        </pc:sldMkLst>
        <pc:spChg chg="add mod">
          <ac:chgData name="PRALAY RAY" userId="0492415edc473d86" providerId="LiveId" clId="{6ADD8EEA-0DCB-4A89-AB66-147F6B45B914}" dt="2025-01-14T14:04:24.769" v="1410" actId="1076"/>
          <ac:spMkLst>
            <pc:docMk/>
            <pc:sldMk cId="2367682734" sldId="261"/>
            <ac:spMk id="4" creationId="{9B3ECFB7-2654-B594-A2F5-8952E33F639E}"/>
          </ac:spMkLst>
        </pc:spChg>
        <pc:spChg chg="mod">
          <ac:chgData name="PRALAY RAY" userId="0492415edc473d86" providerId="LiveId" clId="{6ADD8EEA-0DCB-4A89-AB66-147F6B45B914}" dt="2025-01-14T14:03:25.034" v="1399" actId="1037"/>
          <ac:spMkLst>
            <pc:docMk/>
            <pc:sldMk cId="2367682734" sldId="261"/>
            <ac:spMk id="27" creationId="{12D50C9F-E9BC-BEBF-3E27-829ACBF66872}"/>
          </ac:spMkLst>
        </pc:spChg>
        <pc:spChg chg="add mod">
          <ac:chgData name="PRALAY RAY" userId="0492415edc473d86" providerId="LiveId" clId="{6ADD8EEA-0DCB-4A89-AB66-147F6B45B914}" dt="2025-01-14T14:16:40.828" v="2250" actId="1076"/>
          <ac:spMkLst>
            <pc:docMk/>
            <pc:sldMk cId="2367682734" sldId="261"/>
            <ac:spMk id="38" creationId="{A9316166-67E8-1613-1027-9EE521DCF32F}"/>
          </ac:spMkLst>
        </pc:spChg>
        <pc:spChg chg="add del mod">
          <ac:chgData name="PRALAY RAY" userId="0492415edc473d86" providerId="LiveId" clId="{6ADD8EEA-0DCB-4A89-AB66-147F6B45B914}" dt="2025-01-14T14:19:18.772" v="2458" actId="1076"/>
          <ac:spMkLst>
            <pc:docMk/>
            <pc:sldMk cId="2367682734" sldId="261"/>
            <ac:spMk id="39" creationId="{96B0911E-56DD-C682-EA56-C57BEDB61A02}"/>
          </ac:spMkLst>
        </pc:spChg>
        <pc:spChg chg="add del mod">
          <ac:chgData name="PRALAY RAY" userId="0492415edc473d86" providerId="LiveId" clId="{6ADD8EEA-0DCB-4A89-AB66-147F6B45B914}" dt="2025-01-14T14:18:55.994" v="2457" actId="20577"/>
          <ac:spMkLst>
            <pc:docMk/>
            <pc:sldMk cId="2367682734" sldId="261"/>
            <ac:spMk id="40" creationId="{02E8EFF8-41CE-6E82-8FFC-6E4E985FACEA}"/>
          </ac:spMkLst>
        </pc:spChg>
      </pc:sldChg>
      <pc:sldChg chg="addSp delSp modSp add mod ord">
        <pc:chgData name="PRALAY RAY" userId="0492415edc473d86" providerId="LiveId" clId="{6ADD8EEA-0DCB-4A89-AB66-147F6B45B914}" dt="2025-01-14T14:34:55.627" v="3415" actId="1076"/>
        <pc:sldMkLst>
          <pc:docMk/>
          <pc:sldMk cId="1339862755" sldId="262"/>
        </pc:sldMkLst>
        <pc:spChg chg="add mod">
          <ac:chgData name="PRALAY RAY" userId="0492415edc473d86" providerId="LiveId" clId="{6ADD8EEA-0DCB-4A89-AB66-147F6B45B914}" dt="2025-01-14T14:34:55.627" v="3415" actId="1076"/>
          <ac:spMkLst>
            <pc:docMk/>
            <pc:sldMk cId="1339862755" sldId="262"/>
            <ac:spMk id="2" creationId="{E3BD2631-4DE9-2D2A-E5DA-68C9AF3E5643}"/>
          </ac:spMkLst>
        </pc:spChg>
        <pc:spChg chg="mod">
          <ac:chgData name="PRALAY RAY" userId="0492415edc473d86" providerId="LiveId" clId="{6ADD8EEA-0DCB-4A89-AB66-147F6B45B914}" dt="2025-01-14T14:34:42.407" v="3414" actId="1076"/>
          <ac:spMkLst>
            <pc:docMk/>
            <pc:sldMk cId="1339862755" sldId="262"/>
            <ac:spMk id="23" creationId="{46D1C46E-53AE-2EC8-987C-FFFFA5A28048}"/>
          </ac:spMkLst>
        </pc:spChg>
      </pc:sldChg>
      <pc:sldChg chg="addSp delSp modSp add mod ord">
        <pc:chgData name="PRALAY RAY" userId="0492415edc473d86" providerId="LiveId" clId="{6ADD8EEA-0DCB-4A89-AB66-147F6B45B914}" dt="2025-01-14T14:37:07.247" v="3691" actId="20577"/>
        <pc:sldMkLst>
          <pc:docMk/>
          <pc:sldMk cId="2388820871" sldId="263"/>
        </pc:sldMkLst>
        <pc:spChg chg="add mod">
          <ac:chgData name="PRALAY RAY" userId="0492415edc473d86" providerId="LiveId" clId="{6ADD8EEA-0DCB-4A89-AB66-147F6B45B914}" dt="2025-01-14T14:34:29.608" v="3411" actId="1076"/>
          <ac:spMkLst>
            <pc:docMk/>
            <pc:sldMk cId="2388820871" sldId="263"/>
            <ac:spMk id="2" creationId="{F741F642-BCE4-03EA-3B45-FD3EC1EF1162}"/>
          </ac:spMkLst>
        </pc:spChg>
        <pc:spChg chg="mod">
          <ac:chgData name="PRALAY RAY" userId="0492415edc473d86" providerId="LiveId" clId="{6ADD8EEA-0DCB-4A89-AB66-147F6B45B914}" dt="2025-01-14T14:37:07.247" v="3691" actId="20577"/>
          <ac:spMkLst>
            <pc:docMk/>
            <pc:sldMk cId="2388820871" sldId="263"/>
            <ac:spMk id="38" creationId="{79FC7A21-7C25-0AB1-660E-AA9EBAED6DF9}"/>
          </ac:spMkLst>
        </pc:spChg>
      </pc:sldChg>
      <pc:sldChg chg="addSp delSp modSp new mod">
        <pc:chgData name="PRALAY RAY" userId="0492415edc473d86" providerId="LiveId" clId="{6ADD8EEA-0DCB-4A89-AB66-147F6B45B914}" dt="2025-01-14T14:51:58.962" v="4110" actId="1076"/>
        <pc:sldMkLst>
          <pc:docMk/>
          <pc:sldMk cId="1512633347" sldId="264"/>
        </pc:sldMkLst>
        <pc:spChg chg="mod">
          <ac:chgData name="PRALAY RAY" userId="0492415edc473d86" providerId="LiveId" clId="{6ADD8EEA-0DCB-4A89-AB66-147F6B45B914}" dt="2025-01-14T14:39:50.462" v="3701" actId="1076"/>
          <ac:spMkLst>
            <pc:docMk/>
            <pc:sldMk cId="1512633347" sldId="264"/>
            <ac:spMk id="4" creationId="{3686FA29-985A-00D6-676D-676815164382}"/>
          </ac:spMkLst>
        </pc:spChg>
        <pc:spChg chg="add mod">
          <ac:chgData name="PRALAY RAY" userId="0492415edc473d86" providerId="LiveId" clId="{6ADD8EEA-0DCB-4A89-AB66-147F6B45B914}" dt="2025-01-14T14:40:50.275" v="3760" actId="1076"/>
          <ac:spMkLst>
            <pc:docMk/>
            <pc:sldMk cId="1512633347" sldId="264"/>
            <ac:spMk id="5" creationId="{047E5266-AADF-57DA-6405-3EB097A5B83B}"/>
          </ac:spMkLst>
        </pc:spChg>
        <pc:spChg chg="mod">
          <ac:chgData name="PRALAY RAY" userId="0492415edc473d86" providerId="LiveId" clId="{6ADD8EEA-0DCB-4A89-AB66-147F6B45B914}" dt="2025-01-14T14:41:05.232" v="3762" actId="1076"/>
          <ac:spMkLst>
            <pc:docMk/>
            <pc:sldMk cId="1512633347" sldId="264"/>
            <ac:spMk id="26" creationId="{22C55C07-709A-5B35-A3EA-A50198250985}"/>
          </ac:spMkLst>
        </pc:spChg>
        <pc:spChg chg="add mod">
          <ac:chgData name="PRALAY RAY" userId="0492415edc473d86" providerId="LiveId" clId="{6ADD8EEA-0DCB-4A89-AB66-147F6B45B914}" dt="2025-01-14T14:51:58.962" v="4110" actId="1076"/>
          <ac:spMkLst>
            <pc:docMk/>
            <pc:sldMk cId="1512633347" sldId="264"/>
            <ac:spMk id="27" creationId="{9674126C-DDF1-79CD-F91B-EA579D7FC96D}"/>
          </ac:spMkLst>
        </pc:spChg>
        <pc:spChg chg="add mod">
          <ac:chgData name="PRALAY RAY" userId="0492415edc473d86" providerId="LiveId" clId="{6ADD8EEA-0DCB-4A89-AB66-147F6B45B914}" dt="2025-01-14T14:49:17.343" v="4109" actId="1076"/>
          <ac:spMkLst>
            <pc:docMk/>
            <pc:sldMk cId="1512633347" sldId="264"/>
            <ac:spMk id="37" creationId="{B2194668-5FC1-9898-5831-8B30B52616A3}"/>
          </ac:spMkLst>
        </pc:spChg>
      </pc:sldChg>
      <pc:sldChg chg="addSp delSp modSp new mod">
        <pc:chgData name="PRALAY RAY" userId="0492415edc473d86" providerId="LiveId" clId="{6ADD8EEA-0DCB-4A89-AB66-147F6B45B914}" dt="2025-01-14T15:21:53.940" v="5411" actId="14100"/>
        <pc:sldMkLst>
          <pc:docMk/>
          <pc:sldMk cId="2326494087" sldId="265"/>
        </pc:sldMkLst>
        <pc:spChg chg="add mod">
          <ac:chgData name="PRALAY RAY" userId="0492415edc473d86" providerId="LiveId" clId="{6ADD8EEA-0DCB-4A89-AB66-147F6B45B914}" dt="2025-01-14T15:21:53.940" v="5411" actId="14100"/>
          <ac:spMkLst>
            <pc:docMk/>
            <pc:sldMk cId="2326494087" sldId="265"/>
            <ac:spMk id="4" creationId="{4185DDDD-9CA3-B9F9-6B8F-E54CE89D9086}"/>
          </ac:spMkLst>
        </pc:spChg>
        <pc:spChg chg="add del mod">
          <ac:chgData name="PRALAY RAY" userId="0492415edc473d86" providerId="LiveId" clId="{6ADD8EEA-0DCB-4A89-AB66-147F6B45B914}" dt="2025-01-14T15:00:42.337" v="4445" actId="14100"/>
          <ac:spMkLst>
            <pc:docMk/>
            <pc:sldMk cId="2326494087" sldId="265"/>
            <ac:spMk id="9" creationId="{E025EDC1-A0CD-0028-88FA-2F632263C14A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10" creationId="{F1EA87E8-1CEC-1C6A-A77E-4B3F60F8AC1A}"/>
          </ac:spMkLst>
        </pc:spChg>
        <pc:spChg chg="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15" creationId="{E1B13BED-D48B-04B9-AA04-6AE699C12E9D}"/>
          </ac:spMkLst>
        </pc:spChg>
        <pc:spChg chg="add del mod">
          <ac:chgData name="PRALAY RAY" userId="0492415edc473d86" providerId="LiveId" clId="{6ADD8EEA-0DCB-4A89-AB66-147F6B45B914}" dt="2025-01-14T15:03:27.374" v="4487" actId="14100"/>
          <ac:spMkLst>
            <pc:docMk/>
            <pc:sldMk cId="2326494087" sldId="265"/>
            <ac:spMk id="16" creationId="{E872AE46-B9F7-042F-4EE9-53841C6A33D1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31" creationId="{D6128CBB-638E-0B8B-11CC-0187CC11BD4C}"/>
          </ac:spMkLst>
        </pc:spChg>
        <pc:spChg chg="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32" creationId="{4503BCF7-CF6F-B19F-4841-4950B2775E54}"/>
          </ac:spMkLst>
        </pc:spChg>
        <pc:spChg chg="add del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34" creationId="{0DDB5364-76C4-B031-B0AF-17D7196A955F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36" creationId="{33B12743-25CA-24B2-AD28-A812C4E8BA38}"/>
          </ac:spMkLst>
        </pc:spChg>
        <pc:spChg chg="add mod">
          <ac:chgData name="PRALAY RAY" userId="0492415edc473d86" providerId="LiveId" clId="{6ADD8EEA-0DCB-4A89-AB66-147F6B45B914}" dt="2025-01-14T15:07:09.864" v="4607" actId="14100"/>
          <ac:spMkLst>
            <pc:docMk/>
            <pc:sldMk cId="2326494087" sldId="265"/>
            <ac:spMk id="37" creationId="{52BD30BB-EDF2-48F0-043B-C3CAE46F7C4F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38" creationId="{A52BE621-592A-DB86-7FE5-1158D92BF198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40" creationId="{F6B1B553-30DD-E83B-0141-9A8E065D8081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41" creationId="{9133C080-96DE-C1DD-3956-21CAD8485D1E}"/>
          </ac:spMkLst>
        </pc:spChg>
        <pc:spChg chg="add mod">
          <ac:chgData name="PRALAY RAY" userId="0492415edc473d86" providerId="LiveId" clId="{6ADD8EEA-0DCB-4A89-AB66-147F6B45B914}" dt="2025-01-14T15:10:10.912" v="4734" actId="1036"/>
          <ac:spMkLst>
            <pc:docMk/>
            <pc:sldMk cId="2326494087" sldId="265"/>
            <ac:spMk id="42" creationId="{46445FBE-715C-C73D-CA03-E9597D9F3BB7}"/>
          </ac:spMkLst>
        </pc:spChg>
        <pc:spChg chg="add mod">
          <ac:chgData name="PRALAY RAY" userId="0492415edc473d86" providerId="LiveId" clId="{6ADD8EEA-0DCB-4A89-AB66-147F6B45B914}" dt="2025-01-14T15:21:35.761" v="5408" actId="1076"/>
          <ac:spMkLst>
            <pc:docMk/>
            <pc:sldMk cId="2326494087" sldId="265"/>
            <ac:spMk id="43" creationId="{FED92FCA-F6E5-64D6-0161-4AED4DBF4161}"/>
          </ac:spMkLst>
        </pc:spChg>
      </pc:sldChg>
      <pc:sldChg chg="addSp delSp modSp new mod">
        <pc:chgData name="PRALAY RAY" userId="0492415edc473d86" providerId="LiveId" clId="{6ADD8EEA-0DCB-4A89-AB66-147F6B45B914}" dt="2025-01-14T15:23:54.155" v="5457" actId="1037"/>
        <pc:sldMkLst>
          <pc:docMk/>
          <pc:sldMk cId="2284886117" sldId="266"/>
        </pc:sldMkLst>
        <pc:spChg chg="add 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4" creationId="{76CE4DC2-82A7-C65C-311B-82E56FFA19D4}"/>
          </ac:spMkLst>
        </pc:spChg>
        <pc:spChg chg="add mod">
          <ac:chgData name="PRALAY RAY" userId="0492415edc473d86" providerId="LiveId" clId="{6ADD8EEA-0DCB-4A89-AB66-147F6B45B914}" dt="2025-01-14T15:23:38.748" v="5426" actId="1076"/>
          <ac:spMkLst>
            <pc:docMk/>
            <pc:sldMk cId="2284886117" sldId="266"/>
            <ac:spMk id="5" creationId="{73B8F8C7-92BF-1F25-594D-6CFEF11A39C5}"/>
          </ac:spMkLst>
        </pc:spChg>
        <pc:spChg chg="add 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6" creationId="{60B7DD0C-9D4C-D5F7-55AA-3D80274EA025}"/>
          </ac:spMkLst>
        </pc:spChg>
        <pc:spChg chg="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8" creationId="{EE45430F-E750-045D-D955-4D6F35875913}"/>
          </ac:spMkLst>
        </pc:spChg>
        <pc:spChg chg="mod">
          <ac:chgData name="PRALAY RAY" userId="0492415edc473d86" providerId="LiveId" clId="{6ADD8EEA-0DCB-4A89-AB66-147F6B45B914}" dt="2025-01-14T15:23:54.155" v="5457" actId="1037"/>
          <ac:spMkLst>
            <pc:docMk/>
            <pc:sldMk cId="2284886117" sldId="266"/>
            <ac:spMk id="9" creationId="{4662E9FF-53B6-E6FD-F317-7AD3F9235D6E}"/>
          </ac:spMkLst>
        </pc:spChg>
        <pc:spChg chg="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10" creationId="{D14DE33B-8185-90B5-F4D9-AF72DBEDC152}"/>
          </ac:spMkLst>
        </pc:spChg>
        <pc:spChg chg="add 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11" creationId="{457E9577-7015-31B3-B925-F94E4E67ACCD}"/>
          </ac:spMkLst>
        </pc:spChg>
        <pc:spChg chg="add mod">
          <ac:chgData name="PRALAY RAY" userId="0492415edc473d86" providerId="LiveId" clId="{6ADD8EEA-0DCB-4A89-AB66-147F6B45B914}" dt="2025-01-14T15:23:22.286" v="5421"/>
          <ac:spMkLst>
            <pc:docMk/>
            <pc:sldMk cId="2284886117" sldId="266"/>
            <ac:spMk id="12" creationId="{CE4B8515-7F63-4CF3-F17D-DB143A881233}"/>
          </ac:spMkLst>
        </pc:spChg>
        <pc:grpChg chg="add mod">
          <ac:chgData name="PRALAY RAY" userId="0492415edc473d86" providerId="LiveId" clId="{6ADD8EEA-0DCB-4A89-AB66-147F6B45B914}" dt="2025-01-14T15:23:22.286" v="5421"/>
          <ac:grpSpMkLst>
            <pc:docMk/>
            <pc:sldMk cId="2284886117" sldId="266"/>
            <ac:grpSpMk id="7" creationId="{752F4A8B-F743-1648-F6D3-4F9A7E176812}"/>
          </ac:grpSpMkLst>
        </pc:grpChg>
      </pc:sldChg>
      <pc:sldChg chg="modSp add mod ord">
        <pc:chgData name="PRALAY RAY" userId="0492415edc473d86" providerId="LiveId" clId="{6ADD8EEA-0DCB-4A89-AB66-147F6B45B914}" dt="2025-01-14T15:29:10.472" v="5612" actId="255"/>
        <pc:sldMkLst>
          <pc:docMk/>
          <pc:sldMk cId="1401046331" sldId="267"/>
        </pc:sldMkLst>
        <pc:spChg chg="mod">
          <ac:chgData name="PRALAY RAY" userId="0492415edc473d86" providerId="LiveId" clId="{6ADD8EEA-0DCB-4A89-AB66-147F6B45B914}" dt="2025-01-14T15:26:20.796" v="5471" actId="1076"/>
          <ac:spMkLst>
            <pc:docMk/>
            <pc:sldMk cId="1401046331" sldId="267"/>
            <ac:spMk id="5" creationId="{3B19BE85-DBA9-DA6F-C890-BE99C0CDBF50}"/>
          </ac:spMkLst>
        </pc:spChg>
        <pc:spChg chg="mod">
          <ac:chgData name="PRALAY RAY" userId="0492415edc473d86" providerId="LiveId" clId="{6ADD8EEA-0DCB-4A89-AB66-147F6B45B914}" dt="2025-01-14T15:29:10.472" v="5612" actId="255"/>
          <ac:spMkLst>
            <pc:docMk/>
            <pc:sldMk cId="1401046331" sldId="267"/>
            <ac:spMk id="37" creationId="{43064C18-BD01-B803-AD0F-BED57A380797}"/>
          </ac:spMkLst>
        </pc:spChg>
      </pc:sldChg>
      <pc:sldChg chg="addSp delSp modSp new mod">
        <pc:chgData name="PRALAY RAY" userId="0492415edc473d86" providerId="LiveId" clId="{6ADD8EEA-0DCB-4A89-AB66-147F6B45B914}" dt="2025-01-14T15:49:38.605" v="6082" actId="1076"/>
        <pc:sldMkLst>
          <pc:docMk/>
          <pc:sldMk cId="2893484126" sldId="268"/>
        </pc:sldMkLst>
        <pc:spChg chg="add mod">
          <ac:chgData name="PRALAY RAY" userId="0492415edc473d86" providerId="LiveId" clId="{6ADD8EEA-0DCB-4A89-AB66-147F6B45B914}" dt="2025-01-14T15:49:34.029" v="6081" actId="1076"/>
          <ac:spMkLst>
            <pc:docMk/>
            <pc:sldMk cId="2893484126" sldId="268"/>
            <ac:spMk id="6" creationId="{58D67448-AD1F-CC2B-B992-90EA93C34B9E}"/>
          </ac:spMkLst>
        </pc:spChg>
        <pc:spChg chg="mod">
          <ac:chgData name="PRALAY RAY" userId="0492415edc473d86" providerId="LiveId" clId="{6ADD8EEA-0DCB-4A89-AB66-147F6B45B914}" dt="2025-01-14T15:32:55.572" v="5624"/>
          <ac:spMkLst>
            <pc:docMk/>
            <pc:sldMk cId="2893484126" sldId="268"/>
            <ac:spMk id="11" creationId="{D56E39C0-BB1F-8395-E81D-FBD280A17856}"/>
          </ac:spMkLst>
        </pc:spChg>
        <pc:spChg chg="mod">
          <ac:chgData name="PRALAY RAY" userId="0492415edc473d86" providerId="LiveId" clId="{6ADD8EEA-0DCB-4A89-AB66-147F6B45B914}" dt="2025-01-14T15:32:55.572" v="5624"/>
          <ac:spMkLst>
            <pc:docMk/>
            <pc:sldMk cId="2893484126" sldId="268"/>
            <ac:spMk id="12" creationId="{ADB49F76-2075-784A-0B7A-A0ABE8E07DA7}"/>
          </ac:spMkLst>
        </pc:spChg>
        <pc:spChg chg="add mod">
          <ac:chgData name="PRALAY RAY" userId="0492415edc473d86" providerId="LiveId" clId="{6ADD8EEA-0DCB-4A89-AB66-147F6B45B914}" dt="2025-01-14T15:49:38.605" v="6082" actId="1076"/>
          <ac:spMkLst>
            <pc:docMk/>
            <pc:sldMk cId="2893484126" sldId="268"/>
            <ac:spMk id="17" creationId="{911DA78A-7671-FD6B-4F36-611E49774D36}"/>
          </ac:spMkLst>
        </pc:spChg>
        <pc:grpChg chg="mod">
          <ac:chgData name="PRALAY RAY" userId="0492415edc473d86" providerId="LiveId" clId="{6ADD8EEA-0DCB-4A89-AB66-147F6B45B914}" dt="2025-01-14T15:48:32.758" v="6058" actId="1076"/>
          <ac:grpSpMkLst>
            <pc:docMk/>
            <pc:sldMk cId="2893484126" sldId="268"/>
            <ac:grpSpMk id="10" creationId="{8F4AEC29-5FF9-2B72-0909-70210166DBA7}"/>
          </ac:grpSpMkLst>
        </pc:grpChg>
        <pc:picChg chg="add mod">
          <ac:chgData name="PRALAY RAY" userId="0492415edc473d86" providerId="LiveId" clId="{6ADD8EEA-0DCB-4A89-AB66-147F6B45B914}" dt="2025-01-14T15:42:14.770" v="5808" actId="1076"/>
          <ac:picMkLst>
            <pc:docMk/>
            <pc:sldMk cId="2893484126" sldId="268"/>
            <ac:picMk id="16" creationId="{FF5E08F6-E128-D5D3-85A1-2F2A620D6F3C}"/>
          </ac:picMkLst>
        </pc:picChg>
      </pc:sldChg>
      <pc:sldChg chg="addSp delSp modSp new mod">
        <pc:chgData name="PRALAY RAY" userId="0492415edc473d86" providerId="LiveId" clId="{6ADD8EEA-0DCB-4A89-AB66-147F6B45B914}" dt="2025-01-14T16:16:20.682" v="6300" actId="1076"/>
        <pc:sldMkLst>
          <pc:docMk/>
          <pc:sldMk cId="3312186708" sldId="269"/>
        </pc:sldMkLst>
        <pc:spChg chg="add mod">
          <ac:chgData name="PRALAY RAY" userId="0492415edc473d86" providerId="LiveId" clId="{6ADD8EEA-0DCB-4A89-AB66-147F6B45B914}" dt="2025-01-14T16:02:53.859" v="6146" actId="1076"/>
          <ac:spMkLst>
            <pc:docMk/>
            <pc:sldMk cId="3312186708" sldId="269"/>
            <ac:spMk id="6" creationId="{19F2517E-E20F-7908-5DA9-614B5976C45C}"/>
          </ac:spMkLst>
        </pc:spChg>
        <pc:spChg chg="add mod">
          <ac:chgData name="PRALAY RAY" userId="0492415edc473d86" providerId="LiveId" clId="{6ADD8EEA-0DCB-4A89-AB66-147F6B45B914}" dt="2025-01-14T16:02:08.106" v="6138" actId="21"/>
          <ac:spMkLst>
            <pc:docMk/>
            <pc:sldMk cId="3312186708" sldId="269"/>
            <ac:spMk id="11" creationId="{5EC61A6D-06FC-239E-A994-783099ECB68A}"/>
          </ac:spMkLst>
        </pc:spChg>
        <pc:spChg chg="add mod">
          <ac:chgData name="PRALAY RAY" userId="0492415edc473d86" providerId="LiveId" clId="{6ADD8EEA-0DCB-4A89-AB66-147F6B45B914}" dt="2025-01-14T16:14:43.582" v="6289" actId="12"/>
          <ac:spMkLst>
            <pc:docMk/>
            <pc:sldMk cId="3312186708" sldId="269"/>
            <ac:spMk id="15" creationId="{2DB2A9B6-1008-7B92-83A9-981D10C71063}"/>
          </ac:spMkLst>
        </pc:spChg>
        <pc:spChg chg="add mod">
          <ac:chgData name="PRALAY RAY" userId="0492415edc473d86" providerId="LiveId" clId="{6ADD8EEA-0DCB-4A89-AB66-147F6B45B914}" dt="2025-01-14T16:14:45.965" v="6290" actId="12"/>
          <ac:spMkLst>
            <pc:docMk/>
            <pc:sldMk cId="3312186708" sldId="269"/>
            <ac:spMk id="16" creationId="{06F864C8-55FF-797E-DF5E-2FE88169000D}"/>
          </ac:spMkLst>
        </pc:spChg>
        <pc:picChg chg="add mod">
          <ac:chgData name="PRALAY RAY" userId="0492415edc473d86" providerId="LiveId" clId="{6ADD8EEA-0DCB-4A89-AB66-147F6B45B914}" dt="2025-01-14T16:14:54.482" v="6291" actId="14100"/>
          <ac:picMkLst>
            <pc:docMk/>
            <pc:sldMk cId="3312186708" sldId="269"/>
            <ac:picMk id="5" creationId="{BDFC918E-49B4-D278-172A-6ABAFF5D983E}"/>
          </ac:picMkLst>
        </pc:picChg>
        <pc:picChg chg="add mod">
          <ac:chgData name="PRALAY RAY" userId="0492415edc473d86" providerId="LiveId" clId="{6ADD8EEA-0DCB-4A89-AB66-147F6B45B914}" dt="2025-01-14T16:14:57.887" v="6292" actId="14100"/>
          <ac:picMkLst>
            <pc:docMk/>
            <pc:sldMk cId="3312186708" sldId="269"/>
            <ac:picMk id="13" creationId="{849E29D6-4679-00F4-6327-24A3B8CBA0DA}"/>
          </ac:picMkLst>
        </pc:picChg>
        <pc:picChg chg="add mod">
          <ac:chgData name="PRALAY RAY" userId="0492415edc473d86" providerId="LiveId" clId="{6ADD8EEA-0DCB-4A89-AB66-147F6B45B914}" dt="2025-01-14T16:15:39.036" v="6295" actId="14100"/>
          <ac:picMkLst>
            <pc:docMk/>
            <pc:sldMk cId="3312186708" sldId="269"/>
            <ac:picMk id="18" creationId="{49F44D0B-88F9-36DF-3584-7FE0B3FBF206}"/>
          </ac:picMkLst>
        </pc:picChg>
        <pc:picChg chg="add mod">
          <ac:chgData name="PRALAY RAY" userId="0492415edc473d86" providerId="LiveId" clId="{6ADD8EEA-0DCB-4A89-AB66-147F6B45B914}" dt="2025-01-14T16:16:20.682" v="6300" actId="1076"/>
          <ac:picMkLst>
            <pc:docMk/>
            <pc:sldMk cId="3312186708" sldId="269"/>
            <ac:picMk id="20" creationId="{CD55910D-7CD2-4B92-13C0-455845C61C07}"/>
          </ac:picMkLst>
        </pc:picChg>
      </pc:sldChg>
      <pc:sldChg chg="addSp delSp modSp add mod">
        <pc:chgData name="PRALAY RAY" userId="0492415edc473d86" providerId="LiveId" clId="{6ADD8EEA-0DCB-4A89-AB66-147F6B45B914}" dt="2025-01-14T16:08:08.542" v="6223" actId="14100"/>
        <pc:sldMkLst>
          <pc:docMk/>
          <pc:sldMk cId="554141852" sldId="270"/>
        </pc:sldMkLst>
        <pc:spChg chg="mod">
          <ac:chgData name="PRALAY RAY" userId="0492415edc473d86" providerId="LiveId" clId="{6ADD8EEA-0DCB-4A89-AB66-147F6B45B914}" dt="2025-01-14T16:04:18.644" v="6188" actId="1076"/>
          <ac:spMkLst>
            <pc:docMk/>
            <pc:sldMk cId="554141852" sldId="270"/>
            <ac:spMk id="11" creationId="{D04DAEE1-73C0-63B1-7771-F6E0B83185A4}"/>
          </ac:spMkLst>
        </pc:spChg>
        <pc:picChg chg="add mod">
          <ac:chgData name="PRALAY RAY" userId="0492415edc473d86" providerId="LiveId" clId="{6ADD8EEA-0DCB-4A89-AB66-147F6B45B914}" dt="2025-01-14T16:06:18.096" v="6207" actId="14100"/>
          <ac:picMkLst>
            <pc:docMk/>
            <pc:sldMk cId="554141852" sldId="270"/>
            <ac:picMk id="3" creationId="{42EC2E34-4F13-0C54-7684-20D81A9700FB}"/>
          </ac:picMkLst>
        </pc:picChg>
        <pc:picChg chg="add mod">
          <ac:chgData name="PRALAY RAY" userId="0492415edc473d86" providerId="LiveId" clId="{6ADD8EEA-0DCB-4A89-AB66-147F6B45B914}" dt="2025-01-14T16:08:04.883" v="6221" actId="1076"/>
          <ac:picMkLst>
            <pc:docMk/>
            <pc:sldMk cId="554141852" sldId="270"/>
            <ac:picMk id="7" creationId="{465960FA-62C0-018E-329A-A0A99233A067}"/>
          </ac:picMkLst>
        </pc:picChg>
        <pc:picChg chg="add mod">
          <ac:chgData name="PRALAY RAY" userId="0492415edc473d86" providerId="LiveId" clId="{6ADD8EEA-0DCB-4A89-AB66-147F6B45B914}" dt="2025-01-14T16:07:20.064" v="6214" actId="1076"/>
          <ac:picMkLst>
            <pc:docMk/>
            <pc:sldMk cId="554141852" sldId="270"/>
            <ac:picMk id="9" creationId="{7ABBAFBA-45EF-5DAD-59A7-9A1F5A7D4685}"/>
          </ac:picMkLst>
        </pc:picChg>
        <pc:picChg chg="add mod">
          <ac:chgData name="PRALAY RAY" userId="0492415edc473d86" providerId="LiveId" clId="{6ADD8EEA-0DCB-4A89-AB66-147F6B45B914}" dt="2025-01-14T16:08:08.542" v="6223" actId="14100"/>
          <ac:picMkLst>
            <pc:docMk/>
            <pc:sldMk cId="554141852" sldId="270"/>
            <ac:picMk id="12" creationId="{564B9291-878C-482B-04EB-39F132ACFFA3}"/>
          </ac:picMkLst>
        </pc:picChg>
      </pc:sldChg>
      <pc:sldChg chg="addSp delSp modSp add mod">
        <pc:chgData name="PRALAY RAY" userId="0492415edc473d86" providerId="LiveId" clId="{6ADD8EEA-0DCB-4A89-AB66-147F6B45B914}" dt="2025-01-14T16:11:52.721" v="6254" actId="1076"/>
        <pc:sldMkLst>
          <pc:docMk/>
          <pc:sldMk cId="440525122" sldId="271"/>
        </pc:sldMkLst>
        <pc:picChg chg="add mod">
          <ac:chgData name="PRALAY RAY" userId="0492415edc473d86" providerId="LiveId" clId="{6ADD8EEA-0DCB-4A89-AB66-147F6B45B914}" dt="2025-01-14T16:09:41.487" v="6232" actId="14100"/>
          <ac:picMkLst>
            <pc:docMk/>
            <pc:sldMk cId="440525122" sldId="271"/>
            <ac:picMk id="4" creationId="{08197438-272A-A9ED-2E14-A7606FE0CB03}"/>
          </ac:picMkLst>
        </pc:picChg>
        <pc:picChg chg="add mod">
          <ac:chgData name="PRALAY RAY" userId="0492415edc473d86" providerId="LiveId" clId="{6ADD8EEA-0DCB-4A89-AB66-147F6B45B914}" dt="2025-01-14T16:11:38.079" v="6249" actId="1076"/>
          <ac:picMkLst>
            <pc:docMk/>
            <pc:sldMk cId="440525122" sldId="271"/>
            <ac:picMk id="8" creationId="{9141F6C0-C1C0-35F3-DD1B-9CC06B452CDB}"/>
          </ac:picMkLst>
        </pc:picChg>
        <pc:picChg chg="add mod">
          <ac:chgData name="PRALAY RAY" userId="0492415edc473d86" providerId="LiveId" clId="{6ADD8EEA-0DCB-4A89-AB66-147F6B45B914}" dt="2025-01-14T16:11:05.358" v="6243" actId="14100"/>
          <ac:picMkLst>
            <pc:docMk/>
            <pc:sldMk cId="440525122" sldId="271"/>
            <ac:picMk id="13" creationId="{2AFA1116-C07C-E7A3-A5BD-90DB67D03F2D}"/>
          </ac:picMkLst>
        </pc:picChg>
        <pc:picChg chg="add mod">
          <ac:chgData name="PRALAY RAY" userId="0492415edc473d86" providerId="LiveId" clId="{6ADD8EEA-0DCB-4A89-AB66-147F6B45B914}" dt="2025-01-14T16:11:52.721" v="6254" actId="1076"/>
          <ac:picMkLst>
            <pc:docMk/>
            <pc:sldMk cId="440525122" sldId="271"/>
            <ac:picMk id="15" creationId="{464FA973-271A-4E96-845D-515D02D1B3FE}"/>
          </ac:picMkLst>
        </pc:picChg>
      </pc:sldChg>
      <pc:sldChg chg="addSp delSp modSp add mod">
        <pc:chgData name="PRALAY RAY" userId="0492415edc473d86" providerId="LiveId" clId="{6ADD8EEA-0DCB-4A89-AB66-147F6B45B914}" dt="2025-01-14T16:13:18.077" v="6270" actId="1076"/>
        <pc:sldMkLst>
          <pc:docMk/>
          <pc:sldMk cId="2752610305" sldId="272"/>
        </pc:sldMkLst>
        <pc:picChg chg="add mod">
          <ac:chgData name="PRALAY RAY" userId="0492415edc473d86" providerId="LiveId" clId="{6ADD8EEA-0DCB-4A89-AB66-147F6B45B914}" dt="2025-01-14T16:12:48.179" v="6266" actId="1076"/>
          <ac:picMkLst>
            <pc:docMk/>
            <pc:sldMk cId="2752610305" sldId="272"/>
            <ac:picMk id="3" creationId="{6F089DF7-56FA-3CA5-F183-31BB40C152F9}"/>
          </ac:picMkLst>
        </pc:picChg>
        <pc:picChg chg="add mod">
          <ac:chgData name="PRALAY RAY" userId="0492415edc473d86" providerId="LiveId" clId="{6ADD8EEA-0DCB-4A89-AB66-147F6B45B914}" dt="2025-01-14T16:13:18.077" v="6270" actId="1076"/>
          <ac:picMkLst>
            <pc:docMk/>
            <pc:sldMk cId="2752610305" sldId="272"/>
            <ac:picMk id="7" creationId="{E7D86412-B98E-9471-F80E-B345A8CCA536}"/>
          </ac:picMkLst>
        </pc:picChg>
      </pc:sldChg>
      <pc:sldChg chg="addSp delSp modSp add mod">
        <pc:chgData name="PRALAY RAY" userId="0492415edc473d86" providerId="LiveId" clId="{6ADD8EEA-0DCB-4A89-AB66-147F6B45B914}" dt="2025-01-14T16:22:28.856" v="6365" actId="1076"/>
        <pc:sldMkLst>
          <pc:docMk/>
          <pc:sldMk cId="1315000458" sldId="273"/>
        </pc:sldMkLst>
        <pc:spChg chg="mod">
          <ac:chgData name="PRALAY RAY" userId="0492415edc473d86" providerId="LiveId" clId="{6ADD8EEA-0DCB-4A89-AB66-147F6B45B914}" dt="2025-01-14T16:19:29.405" v="6340" actId="20577"/>
          <ac:spMkLst>
            <pc:docMk/>
            <pc:sldMk cId="1315000458" sldId="273"/>
            <ac:spMk id="11" creationId="{8BB751C1-EB3F-575F-D9A5-D02941F0F8F8}"/>
          </ac:spMkLst>
        </pc:spChg>
        <pc:picChg chg="add mod">
          <ac:chgData name="PRALAY RAY" userId="0492415edc473d86" providerId="LiveId" clId="{6ADD8EEA-0DCB-4A89-AB66-147F6B45B914}" dt="2025-01-14T16:20:55.256" v="6352" actId="14100"/>
          <ac:picMkLst>
            <pc:docMk/>
            <pc:sldMk cId="1315000458" sldId="273"/>
            <ac:picMk id="4" creationId="{F7DDACB2-1E13-8338-48FA-44F1FAADC52C}"/>
          </ac:picMkLst>
        </pc:picChg>
        <pc:picChg chg="add mod">
          <ac:chgData name="PRALAY RAY" userId="0492415edc473d86" providerId="LiveId" clId="{6ADD8EEA-0DCB-4A89-AB66-147F6B45B914}" dt="2025-01-14T16:22:26.230" v="6364" actId="1076"/>
          <ac:picMkLst>
            <pc:docMk/>
            <pc:sldMk cId="1315000458" sldId="273"/>
            <ac:picMk id="8" creationId="{B8068FF8-76AB-A0C8-D371-83FF31478FBC}"/>
          </ac:picMkLst>
        </pc:picChg>
        <pc:picChg chg="add mod">
          <ac:chgData name="PRALAY RAY" userId="0492415edc473d86" providerId="LiveId" clId="{6ADD8EEA-0DCB-4A89-AB66-147F6B45B914}" dt="2025-01-14T16:21:35.413" v="6357" actId="14100"/>
          <ac:picMkLst>
            <pc:docMk/>
            <pc:sldMk cId="1315000458" sldId="273"/>
            <ac:picMk id="10" creationId="{7E0AB301-FD29-135F-1543-88D0D2128C92}"/>
          </ac:picMkLst>
        </pc:picChg>
        <pc:picChg chg="add mod">
          <ac:chgData name="PRALAY RAY" userId="0492415edc473d86" providerId="LiveId" clId="{6ADD8EEA-0DCB-4A89-AB66-147F6B45B914}" dt="2025-01-14T16:22:28.856" v="6365" actId="1076"/>
          <ac:picMkLst>
            <pc:docMk/>
            <pc:sldMk cId="1315000458" sldId="273"/>
            <ac:picMk id="13" creationId="{5FE99B36-0FB0-A1CD-1092-88150C7BBB7A}"/>
          </ac:picMkLst>
        </pc:picChg>
      </pc:sldChg>
      <pc:sldChg chg="addSp delSp modSp add mod">
        <pc:chgData name="PRALAY RAY" userId="0492415edc473d86" providerId="LiveId" clId="{6ADD8EEA-0DCB-4A89-AB66-147F6B45B914}" dt="2025-01-14T16:34:39.971" v="6483" actId="1076"/>
        <pc:sldMkLst>
          <pc:docMk/>
          <pc:sldMk cId="2933076412" sldId="274"/>
        </pc:sldMkLst>
        <pc:spChg chg="mod">
          <ac:chgData name="PRALAY RAY" userId="0492415edc473d86" providerId="LiveId" clId="{6ADD8EEA-0DCB-4A89-AB66-147F6B45B914}" dt="2025-01-14T16:33:34.253" v="6466" actId="1076"/>
          <ac:spMkLst>
            <pc:docMk/>
            <pc:sldMk cId="2933076412" sldId="274"/>
            <ac:spMk id="16" creationId="{AD5F6D32-1A14-2186-0EC8-EBE27CBE95DD}"/>
          </ac:spMkLst>
        </pc:spChg>
        <pc:picChg chg="add mod">
          <ac:chgData name="PRALAY RAY" userId="0492415edc473d86" providerId="LiveId" clId="{6ADD8EEA-0DCB-4A89-AB66-147F6B45B914}" dt="2025-01-14T16:33:37.485" v="6467" actId="1076"/>
          <ac:picMkLst>
            <pc:docMk/>
            <pc:sldMk cId="2933076412" sldId="274"/>
            <ac:picMk id="3" creationId="{55D45D7F-6A3D-65FD-F2C4-51DC906F7E13}"/>
          </ac:picMkLst>
        </pc:picChg>
        <pc:picChg chg="add mod">
          <ac:chgData name="PRALAY RAY" userId="0492415edc473d86" providerId="LiveId" clId="{6ADD8EEA-0DCB-4A89-AB66-147F6B45B914}" dt="2025-01-14T16:33:40.823" v="6469" actId="1076"/>
          <ac:picMkLst>
            <pc:docMk/>
            <pc:sldMk cId="2933076412" sldId="274"/>
            <ac:picMk id="7" creationId="{A43FF1FA-08B0-5C3E-3D13-9FCDAA08C0AB}"/>
          </ac:picMkLst>
        </pc:picChg>
        <pc:picChg chg="add mod">
          <ac:chgData name="PRALAY RAY" userId="0492415edc473d86" providerId="LiveId" clId="{6ADD8EEA-0DCB-4A89-AB66-147F6B45B914}" dt="2025-01-14T16:34:28.198" v="6479" actId="1076"/>
          <ac:picMkLst>
            <pc:docMk/>
            <pc:sldMk cId="2933076412" sldId="274"/>
            <ac:picMk id="9" creationId="{F928FE25-470F-6A4D-F58F-445C2CF25D31}"/>
          </ac:picMkLst>
        </pc:picChg>
        <pc:picChg chg="add mod">
          <ac:chgData name="PRALAY RAY" userId="0492415edc473d86" providerId="LiveId" clId="{6ADD8EEA-0DCB-4A89-AB66-147F6B45B914}" dt="2025-01-14T16:34:30.647" v="6480" actId="1076"/>
          <ac:picMkLst>
            <pc:docMk/>
            <pc:sldMk cId="2933076412" sldId="274"/>
            <ac:picMk id="12" creationId="{3EF56601-D8AB-BA71-5A77-749A86D367AC}"/>
          </ac:picMkLst>
        </pc:picChg>
        <pc:picChg chg="add mod">
          <ac:chgData name="PRALAY RAY" userId="0492415edc473d86" providerId="LiveId" clId="{6ADD8EEA-0DCB-4A89-AB66-147F6B45B914}" dt="2025-01-14T16:34:36.298" v="6482" actId="1076"/>
          <ac:picMkLst>
            <pc:docMk/>
            <pc:sldMk cId="2933076412" sldId="274"/>
            <ac:picMk id="17" creationId="{4DB217D0-EE01-4C3B-8A8E-1360934606A9}"/>
          </ac:picMkLst>
        </pc:picChg>
        <pc:picChg chg="add mod">
          <ac:chgData name="PRALAY RAY" userId="0492415edc473d86" providerId="LiveId" clId="{6ADD8EEA-0DCB-4A89-AB66-147F6B45B914}" dt="2025-01-14T16:34:39.971" v="6483" actId="1076"/>
          <ac:picMkLst>
            <pc:docMk/>
            <pc:sldMk cId="2933076412" sldId="274"/>
            <ac:picMk id="21" creationId="{113482C5-091A-ACF3-BA50-8838F2B29B75}"/>
          </ac:picMkLst>
        </pc:picChg>
      </pc:sldChg>
      <pc:sldChg chg="addSp delSp modSp add mod">
        <pc:chgData name="PRALAY RAY" userId="0492415edc473d86" providerId="LiveId" clId="{6ADD8EEA-0DCB-4A89-AB66-147F6B45B914}" dt="2025-01-14T16:27:25.602" v="6409" actId="14100"/>
        <pc:sldMkLst>
          <pc:docMk/>
          <pc:sldMk cId="569348098" sldId="275"/>
        </pc:sldMkLst>
        <pc:picChg chg="add mod">
          <ac:chgData name="PRALAY RAY" userId="0492415edc473d86" providerId="LiveId" clId="{6ADD8EEA-0DCB-4A89-AB66-147F6B45B914}" dt="2025-01-14T16:23:31.944" v="6375" actId="14100"/>
          <ac:picMkLst>
            <pc:docMk/>
            <pc:sldMk cId="569348098" sldId="275"/>
            <ac:picMk id="3" creationId="{D87F54FC-5910-F323-A643-276882CF6FC9}"/>
          </ac:picMkLst>
        </pc:picChg>
        <pc:picChg chg="add mod">
          <ac:chgData name="PRALAY RAY" userId="0492415edc473d86" providerId="LiveId" clId="{6ADD8EEA-0DCB-4A89-AB66-147F6B45B914}" dt="2025-01-14T16:26:32.935" v="6400" actId="1076"/>
          <ac:picMkLst>
            <pc:docMk/>
            <pc:sldMk cId="569348098" sldId="275"/>
            <ac:picMk id="7" creationId="{6F3B45F9-B29E-9235-4CFD-8726E6F46AF3}"/>
          </ac:picMkLst>
        </pc:picChg>
        <pc:picChg chg="add mod">
          <ac:chgData name="PRALAY RAY" userId="0492415edc473d86" providerId="LiveId" clId="{6ADD8EEA-0DCB-4A89-AB66-147F6B45B914}" dt="2025-01-14T16:27:25.602" v="6409" actId="14100"/>
          <ac:picMkLst>
            <pc:docMk/>
            <pc:sldMk cId="569348098" sldId="275"/>
            <ac:picMk id="12" creationId="{3D29C8DD-072D-7210-78B0-71FED9E16F0D}"/>
          </ac:picMkLst>
        </pc:picChg>
        <pc:picChg chg="add mod">
          <ac:chgData name="PRALAY RAY" userId="0492415edc473d86" providerId="LiveId" clId="{6ADD8EEA-0DCB-4A89-AB66-147F6B45B914}" dt="2025-01-14T16:26:34.518" v="6401" actId="1076"/>
          <ac:picMkLst>
            <pc:docMk/>
            <pc:sldMk cId="569348098" sldId="275"/>
            <ac:picMk id="15" creationId="{5EF752E7-B1D4-1957-2E93-F27771E40AF6}"/>
          </ac:picMkLst>
        </pc:picChg>
        <pc:picChg chg="add mod">
          <ac:chgData name="PRALAY RAY" userId="0492415edc473d86" providerId="LiveId" clId="{6ADD8EEA-0DCB-4A89-AB66-147F6B45B914}" dt="2025-01-14T16:26:03.362" v="6395" actId="1076"/>
          <ac:picMkLst>
            <pc:docMk/>
            <pc:sldMk cId="569348098" sldId="275"/>
            <ac:picMk id="17" creationId="{3E1412FB-A07C-FB16-BA80-0EF8FA620BB2}"/>
          </ac:picMkLst>
        </pc:picChg>
        <pc:picChg chg="add mod">
          <ac:chgData name="PRALAY RAY" userId="0492415edc473d86" providerId="LiveId" clId="{6ADD8EEA-0DCB-4A89-AB66-147F6B45B914}" dt="2025-01-14T16:27:10.179" v="6408" actId="14100"/>
          <ac:picMkLst>
            <pc:docMk/>
            <pc:sldMk cId="569348098" sldId="275"/>
            <ac:picMk id="21" creationId="{ADFBE24C-D13F-D97D-61C1-93347D936099}"/>
          </ac:picMkLst>
        </pc:picChg>
      </pc:sldChg>
      <pc:sldChg chg="addSp delSp modSp add mod">
        <pc:chgData name="PRALAY RAY" userId="0492415edc473d86" providerId="LiveId" clId="{6ADD8EEA-0DCB-4A89-AB66-147F6B45B914}" dt="2025-01-14T16:36:50.789" v="6495" actId="1076"/>
        <pc:sldMkLst>
          <pc:docMk/>
          <pc:sldMk cId="423364106" sldId="276"/>
        </pc:sldMkLst>
        <pc:spChg chg="mod">
          <ac:chgData name="PRALAY RAY" userId="0492415edc473d86" providerId="LiveId" clId="{6ADD8EEA-0DCB-4A89-AB66-147F6B45B914}" dt="2025-01-14T16:27:53.491" v="6430" actId="1076"/>
          <ac:spMkLst>
            <pc:docMk/>
            <pc:sldMk cId="423364106" sldId="276"/>
            <ac:spMk id="6" creationId="{2E576E78-007B-2013-AEE9-4405B1E41992}"/>
          </ac:spMkLst>
        </pc:spChg>
        <pc:spChg chg="mod">
          <ac:chgData name="PRALAY RAY" userId="0492415edc473d86" providerId="LiveId" clId="{6ADD8EEA-0DCB-4A89-AB66-147F6B45B914}" dt="2025-01-14T16:27:58.526" v="6432" actId="20577"/>
          <ac:spMkLst>
            <pc:docMk/>
            <pc:sldMk cId="423364106" sldId="276"/>
            <ac:spMk id="11" creationId="{139630CC-D7CD-DE0C-5767-1FE2EA600E44}"/>
          </ac:spMkLst>
        </pc:spChg>
        <pc:picChg chg="add mod">
          <ac:chgData name="PRALAY RAY" userId="0492415edc473d86" providerId="LiveId" clId="{6ADD8EEA-0DCB-4A89-AB66-147F6B45B914}" dt="2025-01-14T16:36:50.789" v="6495" actId="1076"/>
          <ac:picMkLst>
            <pc:docMk/>
            <pc:sldMk cId="423364106" sldId="276"/>
            <ac:picMk id="4" creationId="{511405B8-4AA6-F386-F89B-595DC7094FD4}"/>
          </ac:picMkLst>
        </pc:picChg>
        <pc:picChg chg="add mod">
          <ac:chgData name="PRALAY RAY" userId="0492415edc473d86" providerId="LiveId" clId="{6ADD8EEA-0DCB-4A89-AB66-147F6B45B914}" dt="2025-01-14T16:36:48.075" v="6494" actId="14100"/>
          <ac:picMkLst>
            <pc:docMk/>
            <pc:sldMk cId="423364106" sldId="276"/>
            <ac:picMk id="8" creationId="{FDDC9565-6EDA-86AE-EAB9-D812BDA29484}"/>
          </ac:picMkLst>
        </pc:picChg>
      </pc:sldChg>
      <pc:sldChg chg="addSp delSp modSp add mod">
        <pc:chgData name="PRALAY RAY" userId="0492415edc473d86" providerId="LiveId" clId="{6ADD8EEA-0DCB-4A89-AB66-147F6B45B914}" dt="2025-01-14T16:38:16.158" v="6507" actId="14100"/>
        <pc:sldMkLst>
          <pc:docMk/>
          <pc:sldMk cId="487733299" sldId="277"/>
        </pc:sldMkLst>
        <pc:picChg chg="add mod">
          <ac:chgData name="PRALAY RAY" userId="0492415edc473d86" providerId="LiveId" clId="{6ADD8EEA-0DCB-4A89-AB66-147F6B45B914}" dt="2025-01-14T16:37:41.237" v="6502" actId="1076"/>
          <ac:picMkLst>
            <pc:docMk/>
            <pc:sldMk cId="487733299" sldId="277"/>
            <ac:picMk id="3" creationId="{4E61E673-AF3D-C319-0CF3-DBC3AD46F73F}"/>
          </ac:picMkLst>
        </pc:picChg>
        <pc:picChg chg="add mod">
          <ac:chgData name="PRALAY RAY" userId="0492415edc473d86" providerId="LiveId" clId="{6ADD8EEA-0DCB-4A89-AB66-147F6B45B914}" dt="2025-01-14T16:38:16.158" v="6507" actId="14100"/>
          <ac:picMkLst>
            <pc:docMk/>
            <pc:sldMk cId="487733299" sldId="277"/>
            <ac:picMk id="7" creationId="{DF2BE8AB-2467-66E6-9B39-35DCB0EBF6E6}"/>
          </ac:picMkLst>
        </pc:picChg>
      </pc:sldChg>
      <pc:sldChg chg="addSp delSp modSp add mod">
        <pc:chgData name="PRALAY RAY" userId="0492415edc473d86" providerId="LiveId" clId="{6ADD8EEA-0DCB-4A89-AB66-147F6B45B914}" dt="2025-01-14T16:44:14.334" v="6571" actId="1076"/>
        <pc:sldMkLst>
          <pc:docMk/>
          <pc:sldMk cId="3120441782" sldId="278"/>
        </pc:sldMkLst>
        <pc:spChg chg="mod">
          <ac:chgData name="PRALAY RAY" userId="0492415edc473d86" providerId="LiveId" clId="{6ADD8EEA-0DCB-4A89-AB66-147F6B45B914}" dt="2025-01-14T16:43:42.936" v="6559" actId="1076"/>
          <ac:spMkLst>
            <pc:docMk/>
            <pc:sldMk cId="3120441782" sldId="278"/>
            <ac:spMk id="6" creationId="{EF905218-6C9F-0B2C-5EC3-D660ED2153F2}"/>
          </ac:spMkLst>
        </pc:spChg>
        <pc:spChg chg="mod">
          <ac:chgData name="PRALAY RAY" userId="0492415edc473d86" providerId="LiveId" clId="{6ADD8EEA-0DCB-4A89-AB66-147F6B45B914}" dt="2025-01-14T16:43:48.877" v="6560" actId="1076"/>
          <ac:spMkLst>
            <pc:docMk/>
            <pc:sldMk cId="3120441782" sldId="278"/>
            <ac:spMk id="11" creationId="{E7B3408D-C2D6-CEE1-EF7D-5B307D3A17C2}"/>
          </ac:spMkLst>
        </pc:spChg>
        <pc:picChg chg="add mod">
          <ac:chgData name="PRALAY RAY" userId="0492415edc473d86" providerId="LiveId" clId="{6ADD8EEA-0DCB-4A89-AB66-147F6B45B914}" dt="2025-01-14T16:44:10.420" v="6569" actId="1076"/>
          <ac:picMkLst>
            <pc:docMk/>
            <pc:sldMk cId="3120441782" sldId="278"/>
            <ac:picMk id="4" creationId="{7A8C4248-3EC5-37D0-02BB-EEB4749AC61D}"/>
          </ac:picMkLst>
        </pc:picChg>
        <pc:picChg chg="add mod">
          <ac:chgData name="PRALAY RAY" userId="0492415edc473d86" providerId="LiveId" clId="{6ADD8EEA-0DCB-4A89-AB66-147F6B45B914}" dt="2025-01-14T16:43:54.590" v="6562" actId="1076"/>
          <ac:picMkLst>
            <pc:docMk/>
            <pc:sldMk cId="3120441782" sldId="278"/>
            <ac:picMk id="8" creationId="{D757E956-B403-0133-C43B-F53232553F3D}"/>
          </ac:picMkLst>
        </pc:picChg>
        <pc:picChg chg="add mod">
          <ac:chgData name="PRALAY RAY" userId="0492415edc473d86" providerId="LiveId" clId="{6ADD8EEA-0DCB-4A89-AB66-147F6B45B914}" dt="2025-01-14T16:44:04.150" v="6567" actId="1076"/>
          <ac:picMkLst>
            <pc:docMk/>
            <pc:sldMk cId="3120441782" sldId="278"/>
            <ac:picMk id="10" creationId="{FB91330D-ED78-869C-AB5F-B6DB8295CAB0}"/>
          </ac:picMkLst>
        </pc:picChg>
        <pc:picChg chg="add mod">
          <ac:chgData name="PRALAY RAY" userId="0492415edc473d86" providerId="LiveId" clId="{6ADD8EEA-0DCB-4A89-AB66-147F6B45B914}" dt="2025-01-14T16:44:06.852" v="6568" actId="1076"/>
          <ac:picMkLst>
            <pc:docMk/>
            <pc:sldMk cId="3120441782" sldId="278"/>
            <ac:picMk id="13" creationId="{D66B0C6A-5E0B-8142-BB8F-D84D3BD810F9}"/>
          </ac:picMkLst>
        </pc:picChg>
        <pc:picChg chg="add mod">
          <ac:chgData name="PRALAY RAY" userId="0492415edc473d86" providerId="LiveId" clId="{6ADD8EEA-0DCB-4A89-AB66-147F6B45B914}" dt="2025-01-14T16:44:12.397" v="6570" actId="1076"/>
          <ac:picMkLst>
            <pc:docMk/>
            <pc:sldMk cId="3120441782" sldId="278"/>
            <ac:picMk id="15" creationId="{FD2F4AB6-4CBC-DA8D-A821-DFD8D98C62CA}"/>
          </ac:picMkLst>
        </pc:picChg>
        <pc:picChg chg="add mod">
          <ac:chgData name="PRALAY RAY" userId="0492415edc473d86" providerId="LiveId" clId="{6ADD8EEA-0DCB-4A89-AB66-147F6B45B914}" dt="2025-01-14T16:44:14.334" v="6571" actId="1076"/>
          <ac:picMkLst>
            <pc:docMk/>
            <pc:sldMk cId="3120441782" sldId="278"/>
            <ac:picMk id="17" creationId="{141594B9-8382-A186-9BD9-19EF1A1CE5A2}"/>
          </ac:picMkLst>
        </pc:picChg>
      </pc:sldChg>
      <pc:sldChg chg="addSp delSp modSp add mod">
        <pc:chgData name="PRALAY RAY" userId="0492415edc473d86" providerId="LiveId" clId="{6ADD8EEA-0DCB-4A89-AB66-147F6B45B914}" dt="2025-01-14T16:57:32.740" v="6701" actId="22"/>
        <pc:sldMkLst>
          <pc:docMk/>
          <pc:sldMk cId="1685481269" sldId="279"/>
        </pc:sldMkLst>
        <pc:spChg chg="mod">
          <ac:chgData name="PRALAY RAY" userId="0492415edc473d86" providerId="LiveId" clId="{6ADD8EEA-0DCB-4A89-AB66-147F6B45B914}" dt="2025-01-14T16:45:03.728" v="6575" actId="1076"/>
          <ac:spMkLst>
            <pc:docMk/>
            <pc:sldMk cId="1685481269" sldId="279"/>
            <ac:spMk id="6" creationId="{4A05F3B0-F22B-1201-1D69-B5B3B6994B8A}"/>
          </ac:spMkLst>
        </pc:spChg>
        <pc:spChg chg="mod">
          <ac:chgData name="PRALAY RAY" userId="0492415edc473d86" providerId="LiveId" clId="{6ADD8EEA-0DCB-4A89-AB66-147F6B45B914}" dt="2025-01-14T16:51:32.160" v="6652" actId="20577"/>
          <ac:spMkLst>
            <pc:docMk/>
            <pc:sldMk cId="1685481269" sldId="279"/>
            <ac:spMk id="11" creationId="{C4FE7663-8958-D051-E9D2-FA5BCE7B2429}"/>
          </ac:spMkLst>
        </pc:spChg>
        <pc:picChg chg="add mod">
          <ac:chgData name="PRALAY RAY" userId="0492415edc473d86" providerId="LiveId" clId="{6ADD8EEA-0DCB-4A89-AB66-147F6B45B914}" dt="2025-01-14T16:55:34.467" v="6684" actId="14100"/>
          <ac:picMkLst>
            <pc:docMk/>
            <pc:sldMk cId="1685481269" sldId="279"/>
            <ac:picMk id="3" creationId="{ACD76F92-647A-D71A-C898-FCFBC0CBC2C3}"/>
          </ac:picMkLst>
        </pc:picChg>
        <pc:picChg chg="add mod">
          <ac:chgData name="PRALAY RAY" userId="0492415edc473d86" providerId="LiveId" clId="{6ADD8EEA-0DCB-4A89-AB66-147F6B45B914}" dt="2025-01-14T16:55:26.923" v="6682" actId="1076"/>
          <ac:picMkLst>
            <pc:docMk/>
            <pc:sldMk cId="1685481269" sldId="279"/>
            <ac:picMk id="7" creationId="{227E6C5F-A1F9-26A6-BCB4-542834F52C46}"/>
          </ac:picMkLst>
        </pc:picChg>
        <pc:picChg chg="add mod">
          <ac:chgData name="PRALAY RAY" userId="0492415edc473d86" providerId="LiveId" clId="{6ADD8EEA-0DCB-4A89-AB66-147F6B45B914}" dt="2025-01-14T16:55:20.970" v="6681" actId="14100"/>
          <ac:picMkLst>
            <pc:docMk/>
            <pc:sldMk cId="1685481269" sldId="279"/>
            <ac:picMk id="12" creationId="{3A05872C-AB02-3C6D-0347-23603D2D47C4}"/>
          </ac:picMkLst>
        </pc:picChg>
        <pc:picChg chg="add mod">
          <ac:chgData name="PRALAY RAY" userId="0492415edc473d86" providerId="LiveId" clId="{6ADD8EEA-0DCB-4A89-AB66-147F6B45B914}" dt="2025-01-14T16:55:40.079" v="6685" actId="1076"/>
          <ac:picMkLst>
            <pc:docMk/>
            <pc:sldMk cId="1685481269" sldId="279"/>
            <ac:picMk id="16" creationId="{A876CCE0-D09A-0908-994A-6D25541539C4}"/>
          </ac:picMkLst>
        </pc:picChg>
        <pc:picChg chg="add mod">
          <ac:chgData name="PRALAY RAY" userId="0492415edc473d86" providerId="LiveId" clId="{6ADD8EEA-0DCB-4A89-AB66-147F6B45B914}" dt="2025-01-14T16:57:15.541" v="6697" actId="14100"/>
          <ac:picMkLst>
            <pc:docMk/>
            <pc:sldMk cId="1685481269" sldId="279"/>
            <ac:picMk id="19" creationId="{8E6ACB54-7C62-8BD2-4D0B-A54E8221A9EB}"/>
          </ac:picMkLst>
        </pc:picChg>
        <pc:picChg chg="add mod">
          <ac:chgData name="PRALAY RAY" userId="0492415edc473d86" providerId="LiveId" clId="{6ADD8EEA-0DCB-4A89-AB66-147F6B45B914}" dt="2025-01-14T16:57:22.326" v="6699" actId="14100"/>
          <ac:picMkLst>
            <pc:docMk/>
            <pc:sldMk cId="1685481269" sldId="279"/>
            <ac:picMk id="21" creationId="{5D1BE5A1-4615-51DE-A847-B595FDD58080}"/>
          </ac:picMkLst>
        </pc:picChg>
      </pc:sldChg>
      <pc:sldChg chg="addSp delSp modSp add mod">
        <pc:chgData name="PRALAY RAY" userId="0492415edc473d86" providerId="LiveId" clId="{6ADD8EEA-0DCB-4A89-AB66-147F6B45B914}" dt="2025-01-14T16:50:59.492" v="6638" actId="1076"/>
        <pc:sldMkLst>
          <pc:docMk/>
          <pc:sldMk cId="2088428052" sldId="280"/>
        </pc:sldMkLst>
        <pc:spChg chg="mod">
          <ac:chgData name="PRALAY RAY" userId="0492415edc473d86" providerId="LiveId" clId="{6ADD8EEA-0DCB-4A89-AB66-147F6B45B914}" dt="2025-01-14T16:47:24.815" v="6599" actId="1076"/>
          <ac:spMkLst>
            <pc:docMk/>
            <pc:sldMk cId="2088428052" sldId="280"/>
            <ac:spMk id="16" creationId="{3D0942CF-B5FF-3CDF-788E-5554A8C39F7D}"/>
          </ac:spMkLst>
        </pc:spChg>
        <pc:picChg chg="add mod">
          <ac:chgData name="PRALAY RAY" userId="0492415edc473d86" providerId="LiveId" clId="{6ADD8EEA-0DCB-4A89-AB66-147F6B45B914}" dt="2025-01-14T16:47:26.994" v="6600" actId="1076"/>
          <ac:picMkLst>
            <pc:docMk/>
            <pc:sldMk cId="2088428052" sldId="280"/>
            <ac:picMk id="4" creationId="{1BDEEA7C-EABE-EC48-8B9E-645710D16385}"/>
          </ac:picMkLst>
        </pc:picChg>
        <pc:picChg chg="add mod">
          <ac:chgData name="PRALAY RAY" userId="0492415edc473d86" providerId="LiveId" clId="{6ADD8EEA-0DCB-4A89-AB66-147F6B45B914}" dt="2025-01-14T16:47:54.111" v="6604" actId="14100"/>
          <ac:picMkLst>
            <pc:docMk/>
            <pc:sldMk cId="2088428052" sldId="280"/>
            <ac:picMk id="8" creationId="{6AF8F96F-384A-1780-7CEF-8997E62CCD04}"/>
          </ac:picMkLst>
        </pc:picChg>
        <pc:picChg chg="add mod">
          <ac:chgData name="PRALAY RAY" userId="0492415edc473d86" providerId="LiveId" clId="{6ADD8EEA-0DCB-4A89-AB66-147F6B45B914}" dt="2025-01-14T16:50:59.492" v="6638" actId="1076"/>
          <ac:picMkLst>
            <pc:docMk/>
            <pc:sldMk cId="2088428052" sldId="280"/>
            <ac:picMk id="13" creationId="{59DDDDA4-DB42-2C26-0A1A-041405368968}"/>
          </ac:picMkLst>
        </pc:picChg>
        <pc:picChg chg="add mod">
          <ac:chgData name="PRALAY RAY" userId="0492415edc473d86" providerId="LiveId" clId="{6ADD8EEA-0DCB-4A89-AB66-147F6B45B914}" dt="2025-01-14T16:50:18.824" v="6627" actId="1076"/>
          <ac:picMkLst>
            <pc:docMk/>
            <pc:sldMk cId="2088428052" sldId="280"/>
            <ac:picMk id="15" creationId="{8295CFC8-D47D-D253-7086-65CC1ADDB860}"/>
          </ac:picMkLst>
        </pc:picChg>
        <pc:picChg chg="add mod">
          <ac:chgData name="PRALAY RAY" userId="0492415edc473d86" providerId="LiveId" clId="{6ADD8EEA-0DCB-4A89-AB66-147F6B45B914}" dt="2025-01-14T16:50:56.091" v="6637" actId="1076"/>
          <ac:picMkLst>
            <pc:docMk/>
            <pc:sldMk cId="2088428052" sldId="280"/>
            <ac:picMk id="19" creationId="{CB319B0F-63DB-1217-C65E-C55EEFFD4D34}"/>
          </ac:picMkLst>
        </pc:picChg>
        <pc:picChg chg="add mod">
          <ac:chgData name="PRALAY RAY" userId="0492415edc473d86" providerId="LiveId" clId="{6ADD8EEA-0DCB-4A89-AB66-147F6B45B914}" dt="2025-01-14T16:50:53.144" v="6636" actId="14100"/>
          <ac:picMkLst>
            <pc:docMk/>
            <pc:sldMk cId="2088428052" sldId="280"/>
            <ac:picMk id="22" creationId="{D25CF950-09B0-128B-FF1E-77E684F9226B}"/>
          </ac:picMkLst>
        </pc:picChg>
      </pc:sldChg>
      <pc:sldChg chg="addSp delSp modSp add mod">
        <pc:chgData name="PRALAY RAY" userId="0492415edc473d86" providerId="LiveId" clId="{6ADD8EEA-0DCB-4A89-AB66-147F6B45B914}" dt="2025-01-14T17:01:51.974" v="6731" actId="14100"/>
        <pc:sldMkLst>
          <pc:docMk/>
          <pc:sldMk cId="1043795117" sldId="281"/>
        </pc:sldMkLst>
        <pc:picChg chg="add mod">
          <ac:chgData name="PRALAY RAY" userId="0492415edc473d86" providerId="LiveId" clId="{6ADD8EEA-0DCB-4A89-AB66-147F6B45B914}" dt="2025-01-14T16:59:27.452" v="6717" actId="1076"/>
          <ac:picMkLst>
            <pc:docMk/>
            <pc:sldMk cId="1043795117" sldId="281"/>
            <ac:picMk id="4" creationId="{6826EE0D-3F56-D294-7EA3-F8D73A0A354F}"/>
          </ac:picMkLst>
        </pc:picChg>
        <pc:picChg chg="add mod">
          <ac:chgData name="PRALAY RAY" userId="0492415edc473d86" providerId="LiveId" clId="{6ADD8EEA-0DCB-4A89-AB66-147F6B45B914}" dt="2025-01-14T16:59:21.380" v="6715" actId="1076"/>
          <ac:picMkLst>
            <pc:docMk/>
            <pc:sldMk cId="1043795117" sldId="281"/>
            <ac:picMk id="8" creationId="{5A3A40D8-094E-C613-950C-298BA0A6B793}"/>
          </ac:picMkLst>
        </pc:picChg>
        <pc:picChg chg="add mod">
          <ac:chgData name="PRALAY RAY" userId="0492415edc473d86" providerId="LiveId" clId="{6ADD8EEA-0DCB-4A89-AB66-147F6B45B914}" dt="2025-01-14T17:01:51.974" v="6731" actId="14100"/>
          <ac:picMkLst>
            <pc:docMk/>
            <pc:sldMk cId="1043795117" sldId="281"/>
            <ac:picMk id="10" creationId="{A5B7BCC7-99C0-5C05-F82B-2A2819A719B2}"/>
          </ac:picMkLst>
        </pc:picChg>
        <pc:picChg chg="add mod">
          <ac:chgData name="PRALAY RAY" userId="0492415edc473d86" providerId="LiveId" clId="{6ADD8EEA-0DCB-4A89-AB66-147F6B45B914}" dt="2025-01-14T17:01:48.203" v="6729" actId="14100"/>
          <ac:picMkLst>
            <pc:docMk/>
            <pc:sldMk cId="1043795117" sldId="281"/>
            <ac:picMk id="14" creationId="{A8444FA7-629B-FCE6-21E6-3D5D500E26A2}"/>
          </ac:picMkLst>
        </pc:picChg>
      </pc:sldChg>
      <pc:sldChg chg="addSp delSp modSp add mod">
        <pc:chgData name="PRALAY RAY" userId="0492415edc473d86" providerId="LiveId" clId="{6ADD8EEA-0DCB-4A89-AB66-147F6B45B914}" dt="2025-01-14T17:03:39.543" v="6746" actId="1076"/>
        <pc:sldMkLst>
          <pc:docMk/>
          <pc:sldMk cId="423333295" sldId="282"/>
        </pc:sldMkLst>
        <pc:picChg chg="add mod">
          <ac:chgData name="PRALAY RAY" userId="0492415edc473d86" providerId="LiveId" clId="{6ADD8EEA-0DCB-4A89-AB66-147F6B45B914}" dt="2025-01-14T17:03:12.657" v="6742" actId="14100"/>
          <ac:picMkLst>
            <pc:docMk/>
            <pc:sldMk cId="423333295" sldId="282"/>
            <ac:picMk id="7" creationId="{C5422173-AC35-6D66-03E6-31DA575B7701}"/>
          </ac:picMkLst>
        </pc:picChg>
        <pc:picChg chg="add mod">
          <ac:chgData name="PRALAY RAY" userId="0492415edc473d86" providerId="LiveId" clId="{6ADD8EEA-0DCB-4A89-AB66-147F6B45B914}" dt="2025-01-14T17:03:39.543" v="6746" actId="1076"/>
          <ac:picMkLst>
            <pc:docMk/>
            <pc:sldMk cId="423333295" sldId="282"/>
            <ac:picMk id="12" creationId="{97F86412-0CF8-69EE-61E8-FE331D0121FD}"/>
          </ac:picMkLst>
        </pc:picChg>
      </pc:sldChg>
      <pc:sldChg chg="addSp delSp modSp add mod">
        <pc:chgData name="PRALAY RAY" userId="0492415edc473d86" providerId="LiveId" clId="{6ADD8EEA-0DCB-4A89-AB66-147F6B45B914}" dt="2025-01-14T17:12:48.560" v="6861" actId="1076"/>
        <pc:sldMkLst>
          <pc:docMk/>
          <pc:sldMk cId="2554453784" sldId="283"/>
        </pc:sldMkLst>
        <pc:spChg chg="mod">
          <ac:chgData name="PRALAY RAY" userId="0492415edc473d86" providerId="LiveId" clId="{6ADD8EEA-0DCB-4A89-AB66-147F6B45B914}" dt="2025-01-14T17:04:09.138" v="6760" actId="20577"/>
          <ac:spMkLst>
            <pc:docMk/>
            <pc:sldMk cId="2554453784" sldId="283"/>
            <ac:spMk id="11" creationId="{58A3EB65-6255-1FB6-FF7F-E1E7E885A7D5}"/>
          </ac:spMkLst>
        </pc:spChg>
        <pc:picChg chg="add mod">
          <ac:chgData name="PRALAY RAY" userId="0492415edc473d86" providerId="LiveId" clId="{6ADD8EEA-0DCB-4A89-AB66-147F6B45B914}" dt="2025-01-14T17:11:23.268" v="6851" actId="1076"/>
          <ac:picMkLst>
            <pc:docMk/>
            <pc:sldMk cId="2554453784" sldId="283"/>
            <ac:picMk id="3" creationId="{00BCC9EC-69BE-83FB-0D7B-9EF6420DA3DF}"/>
          </ac:picMkLst>
        </pc:picChg>
        <pc:picChg chg="add mod">
          <ac:chgData name="PRALAY RAY" userId="0492415edc473d86" providerId="LiveId" clId="{6ADD8EEA-0DCB-4A89-AB66-147F6B45B914}" dt="2025-01-14T17:11:18.993" v="6850" actId="1076"/>
          <ac:picMkLst>
            <pc:docMk/>
            <pc:sldMk cId="2554453784" sldId="283"/>
            <ac:picMk id="5" creationId="{278057A0-88B7-AFAB-B6F1-11A7E062757C}"/>
          </ac:picMkLst>
        </pc:picChg>
        <pc:picChg chg="add mod">
          <ac:chgData name="PRALAY RAY" userId="0492415edc473d86" providerId="LiveId" clId="{6ADD8EEA-0DCB-4A89-AB66-147F6B45B914}" dt="2025-01-14T17:12:46.566" v="6860" actId="1076"/>
          <ac:picMkLst>
            <pc:docMk/>
            <pc:sldMk cId="2554453784" sldId="283"/>
            <ac:picMk id="9" creationId="{AD13396D-33CA-1594-94E9-93BFD341D22A}"/>
          </ac:picMkLst>
        </pc:picChg>
        <pc:picChg chg="add mod">
          <ac:chgData name="PRALAY RAY" userId="0492415edc473d86" providerId="LiveId" clId="{6ADD8EEA-0DCB-4A89-AB66-147F6B45B914}" dt="2025-01-14T17:12:48.560" v="6861" actId="1076"/>
          <ac:picMkLst>
            <pc:docMk/>
            <pc:sldMk cId="2554453784" sldId="283"/>
            <ac:picMk id="13" creationId="{A3292C4B-3111-C3BF-FFBB-CE49E6157B28}"/>
          </ac:picMkLst>
        </pc:picChg>
      </pc:sldChg>
      <pc:sldChg chg="addSp delSp modSp add mod">
        <pc:chgData name="PRALAY RAY" userId="0492415edc473d86" providerId="LiveId" clId="{6ADD8EEA-0DCB-4A89-AB66-147F6B45B914}" dt="2025-01-14T17:07:52.238" v="6811" actId="14100"/>
        <pc:sldMkLst>
          <pc:docMk/>
          <pc:sldMk cId="131900240" sldId="284"/>
        </pc:sldMkLst>
        <pc:spChg chg="mod">
          <ac:chgData name="PRALAY RAY" userId="0492415edc473d86" providerId="LiveId" clId="{6ADD8EEA-0DCB-4A89-AB66-147F6B45B914}" dt="2025-01-14T17:06:03.742" v="6797" actId="1076"/>
          <ac:spMkLst>
            <pc:docMk/>
            <pc:sldMk cId="131900240" sldId="284"/>
            <ac:spMk id="16" creationId="{FBC4EEC6-A94D-9DCC-F3C2-AF91CF0014BB}"/>
          </ac:spMkLst>
        </pc:spChg>
        <pc:picChg chg="add mod">
          <ac:chgData name="PRALAY RAY" userId="0492415edc473d86" providerId="LiveId" clId="{6ADD8EEA-0DCB-4A89-AB66-147F6B45B914}" dt="2025-01-14T17:06:00.157" v="6796" actId="14100"/>
          <ac:picMkLst>
            <pc:docMk/>
            <pc:sldMk cId="131900240" sldId="284"/>
            <ac:picMk id="3" creationId="{316C271A-A173-DB6D-0E27-2EB7C1F01F28}"/>
          </ac:picMkLst>
        </pc:picChg>
        <pc:picChg chg="add mod">
          <ac:chgData name="PRALAY RAY" userId="0492415edc473d86" providerId="LiveId" clId="{6ADD8EEA-0DCB-4A89-AB66-147F6B45B914}" dt="2025-01-14T17:06:34.620" v="6802" actId="1076"/>
          <ac:picMkLst>
            <pc:docMk/>
            <pc:sldMk cId="131900240" sldId="284"/>
            <ac:picMk id="7" creationId="{AB8C9CF9-8E1D-907C-6B2F-F1C3E4189F9D}"/>
          </ac:picMkLst>
        </pc:picChg>
        <pc:picChg chg="add mod">
          <ac:chgData name="PRALAY RAY" userId="0492415edc473d86" providerId="LiveId" clId="{6ADD8EEA-0DCB-4A89-AB66-147F6B45B914}" dt="2025-01-14T17:07:22.477" v="6808" actId="1076"/>
          <ac:picMkLst>
            <pc:docMk/>
            <pc:sldMk cId="131900240" sldId="284"/>
            <ac:picMk id="10" creationId="{A52EC3AD-CCC3-8F3B-D00E-D1DFC6417A7C}"/>
          </ac:picMkLst>
        </pc:picChg>
        <pc:picChg chg="add mod">
          <ac:chgData name="PRALAY RAY" userId="0492415edc473d86" providerId="LiveId" clId="{6ADD8EEA-0DCB-4A89-AB66-147F6B45B914}" dt="2025-01-14T17:07:52.238" v="6811" actId="14100"/>
          <ac:picMkLst>
            <pc:docMk/>
            <pc:sldMk cId="131900240" sldId="284"/>
            <ac:picMk id="14" creationId="{217B3E95-475C-0FDB-BF4A-CBA6F6B9EDE1}"/>
          </ac:picMkLst>
        </pc:picChg>
      </pc:sldChg>
      <pc:sldChg chg="addSp delSp modSp add mod">
        <pc:chgData name="PRALAY RAY" userId="0492415edc473d86" providerId="LiveId" clId="{6ADD8EEA-0DCB-4A89-AB66-147F6B45B914}" dt="2025-01-14T17:23:20.073" v="6938" actId="14100"/>
        <pc:sldMkLst>
          <pc:docMk/>
          <pc:sldMk cId="2229581291" sldId="285"/>
        </pc:sldMkLst>
        <pc:spChg chg="mod">
          <ac:chgData name="PRALAY RAY" userId="0492415edc473d86" providerId="LiveId" clId="{6ADD8EEA-0DCB-4A89-AB66-147F6B45B914}" dt="2025-01-14T17:08:20.267" v="6840" actId="20577"/>
          <ac:spMkLst>
            <pc:docMk/>
            <pc:sldMk cId="2229581291" sldId="285"/>
            <ac:spMk id="16" creationId="{9247BCB6-E4E1-B510-DD97-E732253F8967}"/>
          </ac:spMkLst>
        </pc:spChg>
        <pc:picChg chg="add mod">
          <ac:chgData name="PRALAY RAY" userId="0492415edc473d86" providerId="LiveId" clId="{6ADD8EEA-0DCB-4A89-AB66-147F6B45B914}" dt="2025-01-14T17:20:59.845" v="6919" actId="1076"/>
          <ac:picMkLst>
            <pc:docMk/>
            <pc:sldMk cId="2229581291" sldId="285"/>
            <ac:picMk id="4" creationId="{15056877-AEB7-7D00-F445-5CB2D9A5FB0B}"/>
          </ac:picMkLst>
        </pc:picChg>
        <pc:picChg chg="add mod">
          <ac:chgData name="PRALAY RAY" userId="0492415edc473d86" providerId="LiveId" clId="{6ADD8EEA-0DCB-4A89-AB66-147F6B45B914}" dt="2025-01-14T17:21:42.121" v="6925" actId="14100"/>
          <ac:picMkLst>
            <pc:docMk/>
            <pc:sldMk cId="2229581291" sldId="285"/>
            <ac:picMk id="8" creationId="{F5323687-5870-44BC-5B0E-E2F662357538}"/>
          </ac:picMkLst>
        </pc:picChg>
        <pc:picChg chg="add mod">
          <ac:chgData name="PRALAY RAY" userId="0492415edc473d86" providerId="LiveId" clId="{6ADD8EEA-0DCB-4A89-AB66-147F6B45B914}" dt="2025-01-14T17:22:26.925" v="6933" actId="1076"/>
          <ac:picMkLst>
            <pc:docMk/>
            <pc:sldMk cId="2229581291" sldId="285"/>
            <ac:picMk id="12" creationId="{87EA0325-4C9E-A63E-B75E-651C2E14C944}"/>
          </ac:picMkLst>
        </pc:picChg>
        <pc:picChg chg="add mod">
          <ac:chgData name="PRALAY RAY" userId="0492415edc473d86" providerId="LiveId" clId="{6ADD8EEA-0DCB-4A89-AB66-147F6B45B914}" dt="2025-01-14T17:23:20.073" v="6938" actId="14100"/>
          <ac:picMkLst>
            <pc:docMk/>
            <pc:sldMk cId="2229581291" sldId="285"/>
            <ac:picMk id="15" creationId="{D9C67684-916A-DEFE-BCA8-E545AA6BD3C6}"/>
          </ac:picMkLst>
        </pc:picChg>
      </pc:sldChg>
      <pc:sldChg chg="addSp delSp modSp add mod">
        <pc:chgData name="PRALAY RAY" userId="0492415edc473d86" providerId="LiveId" clId="{6ADD8EEA-0DCB-4A89-AB66-147F6B45B914}" dt="2025-01-14T17:17:57.540" v="6894" actId="1076"/>
        <pc:sldMkLst>
          <pc:docMk/>
          <pc:sldMk cId="1976076478" sldId="286"/>
        </pc:sldMkLst>
        <pc:picChg chg="add mod">
          <ac:chgData name="PRALAY RAY" userId="0492415edc473d86" providerId="LiveId" clId="{6ADD8EEA-0DCB-4A89-AB66-147F6B45B914}" dt="2025-01-14T17:15:10.395" v="6874" actId="14100"/>
          <ac:picMkLst>
            <pc:docMk/>
            <pc:sldMk cId="1976076478" sldId="286"/>
            <ac:picMk id="4" creationId="{D0D39DA6-DA45-644D-D12A-06874310BC50}"/>
          </ac:picMkLst>
        </pc:picChg>
        <pc:picChg chg="add mod">
          <ac:chgData name="PRALAY RAY" userId="0492415edc473d86" providerId="LiveId" clId="{6ADD8EEA-0DCB-4A89-AB66-147F6B45B914}" dt="2025-01-14T17:15:07.302" v="6873" actId="14100"/>
          <ac:picMkLst>
            <pc:docMk/>
            <pc:sldMk cId="1976076478" sldId="286"/>
            <ac:picMk id="8" creationId="{64AD6BE9-BEDD-4C5E-22B4-7902DF158073}"/>
          </ac:picMkLst>
        </pc:picChg>
        <pc:picChg chg="add mod">
          <ac:chgData name="PRALAY RAY" userId="0492415edc473d86" providerId="LiveId" clId="{6ADD8EEA-0DCB-4A89-AB66-147F6B45B914}" dt="2025-01-14T17:16:26.005" v="6880" actId="14100"/>
          <ac:picMkLst>
            <pc:docMk/>
            <pc:sldMk cId="1976076478" sldId="286"/>
            <ac:picMk id="12" creationId="{8EC16F81-B89C-60E5-A2AE-CBE83918AB1B}"/>
          </ac:picMkLst>
        </pc:picChg>
        <pc:picChg chg="add mod">
          <ac:chgData name="PRALAY RAY" userId="0492415edc473d86" providerId="LiveId" clId="{6ADD8EEA-0DCB-4A89-AB66-147F6B45B914}" dt="2025-01-14T17:16:51.983" v="6885" actId="1076"/>
          <ac:picMkLst>
            <pc:docMk/>
            <pc:sldMk cId="1976076478" sldId="286"/>
            <ac:picMk id="15" creationId="{05557FC8-66FF-E4B3-5483-814F17434FC5}"/>
          </ac:picMkLst>
        </pc:picChg>
        <pc:picChg chg="add mod">
          <ac:chgData name="PRALAY RAY" userId="0492415edc473d86" providerId="LiveId" clId="{6ADD8EEA-0DCB-4A89-AB66-147F6B45B914}" dt="2025-01-14T17:17:28.868" v="6890" actId="1076"/>
          <ac:picMkLst>
            <pc:docMk/>
            <pc:sldMk cId="1976076478" sldId="286"/>
            <ac:picMk id="17" creationId="{70F41D9A-68B6-6B6A-C98C-C67C925B2DC4}"/>
          </ac:picMkLst>
        </pc:picChg>
        <pc:picChg chg="add mod">
          <ac:chgData name="PRALAY RAY" userId="0492415edc473d86" providerId="LiveId" clId="{6ADD8EEA-0DCB-4A89-AB66-147F6B45B914}" dt="2025-01-14T17:17:57.540" v="6894" actId="1076"/>
          <ac:picMkLst>
            <pc:docMk/>
            <pc:sldMk cId="1976076478" sldId="286"/>
            <ac:picMk id="19" creationId="{182C1B04-9041-51B1-88D9-62F95F13795D}"/>
          </ac:picMkLst>
        </pc:picChg>
      </pc:sldChg>
      <pc:sldChg chg="addSp delSp modSp add mod">
        <pc:chgData name="PRALAY RAY" userId="0492415edc473d86" providerId="LiveId" clId="{6ADD8EEA-0DCB-4A89-AB66-147F6B45B914}" dt="2025-01-14T17:28:21.018" v="6988" actId="1076"/>
        <pc:sldMkLst>
          <pc:docMk/>
          <pc:sldMk cId="1794067988" sldId="287"/>
        </pc:sldMkLst>
        <pc:spChg chg="mod">
          <ac:chgData name="PRALAY RAY" userId="0492415edc473d86" providerId="LiveId" clId="{6ADD8EEA-0DCB-4A89-AB66-147F6B45B914}" dt="2025-01-14T17:18:41.853" v="6913" actId="20577"/>
          <ac:spMkLst>
            <pc:docMk/>
            <pc:sldMk cId="1794067988" sldId="287"/>
            <ac:spMk id="11" creationId="{42A0A5E6-D0BD-5DF4-2015-BA8345611C86}"/>
          </ac:spMkLst>
        </pc:spChg>
        <pc:picChg chg="add mod">
          <ac:chgData name="PRALAY RAY" userId="0492415edc473d86" providerId="LiveId" clId="{6ADD8EEA-0DCB-4A89-AB66-147F6B45B914}" dt="2025-01-14T17:24:36.885" v="6946" actId="14100"/>
          <ac:picMkLst>
            <pc:docMk/>
            <pc:sldMk cId="1794067988" sldId="287"/>
            <ac:picMk id="3" creationId="{E89CD2CE-A0A3-B46A-BF7B-A6112B7FD385}"/>
          </ac:picMkLst>
        </pc:picChg>
        <pc:picChg chg="add mod">
          <ac:chgData name="PRALAY RAY" userId="0492415edc473d86" providerId="LiveId" clId="{6ADD8EEA-0DCB-4A89-AB66-147F6B45B914}" dt="2025-01-14T17:25:08.102" v="6954" actId="1076"/>
          <ac:picMkLst>
            <pc:docMk/>
            <pc:sldMk cId="1794067988" sldId="287"/>
            <ac:picMk id="7" creationId="{C238B0C6-8293-52CD-47B8-BC75C340D4F6}"/>
          </ac:picMkLst>
        </pc:picChg>
        <pc:picChg chg="add mod">
          <ac:chgData name="PRALAY RAY" userId="0492415edc473d86" providerId="LiveId" clId="{6ADD8EEA-0DCB-4A89-AB66-147F6B45B914}" dt="2025-01-14T17:27:05.015" v="6974" actId="1076"/>
          <ac:picMkLst>
            <pc:docMk/>
            <pc:sldMk cId="1794067988" sldId="287"/>
            <ac:picMk id="10" creationId="{81D659D3-AF69-D67A-FA4D-0C5FB4D0B4B6}"/>
          </ac:picMkLst>
        </pc:picChg>
        <pc:picChg chg="add mod">
          <ac:chgData name="PRALAY RAY" userId="0492415edc473d86" providerId="LiveId" clId="{6ADD8EEA-0DCB-4A89-AB66-147F6B45B914}" dt="2025-01-14T17:27:06.258" v="6975" actId="1076"/>
          <ac:picMkLst>
            <pc:docMk/>
            <pc:sldMk cId="1794067988" sldId="287"/>
            <ac:picMk id="14" creationId="{5BF1BFAB-1265-825B-5C7B-C654BAE9AED6}"/>
          </ac:picMkLst>
        </pc:picChg>
        <pc:picChg chg="add mod">
          <ac:chgData name="PRALAY RAY" userId="0492415edc473d86" providerId="LiveId" clId="{6ADD8EEA-0DCB-4A89-AB66-147F6B45B914}" dt="2025-01-14T17:28:21.018" v="6988" actId="1076"/>
          <ac:picMkLst>
            <pc:docMk/>
            <pc:sldMk cId="1794067988" sldId="287"/>
            <ac:picMk id="18" creationId="{49797D3D-F3A4-6CF4-3F5C-C880D807DBF5}"/>
          </ac:picMkLst>
        </pc:picChg>
        <pc:picChg chg="add mod">
          <ac:chgData name="PRALAY RAY" userId="0492415edc473d86" providerId="LiveId" clId="{6ADD8EEA-0DCB-4A89-AB66-147F6B45B914}" dt="2025-01-14T17:28:17.741" v="6987" actId="1076"/>
          <ac:picMkLst>
            <pc:docMk/>
            <pc:sldMk cId="1794067988" sldId="287"/>
            <ac:picMk id="21" creationId="{3620960F-0858-D053-30A1-7818DDC51688}"/>
          </ac:picMkLst>
        </pc:picChg>
      </pc:sldChg>
      <pc:sldChg chg="addSp delSp modSp add mod">
        <pc:chgData name="PRALAY RAY" userId="0492415edc473d86" providerId="LiveId" clId="{6ADD8EEA-0DCB-4A89-AB66-147F6B45B914}" dt="2025-01-14T17:31:46.125" v="7013" actId="1076"/>
        <pc:sldMkLst>
          <pc:docMk/>
          <pc:sldMk cId="2332457429" sldId="288"/>
        </pc:sldMkLst>
        <pc:picChg chg="add mod">
          <ac:chgData name="PRALAY RAY" userId="0492415edc473d86" providerId="LiveId" clId="{6ADD8EEA-0DCB-4A89-AB66-147F6B45B914}" dt="2025-01-14T17:29:49.308" v="7000" actId="1076"/>
          <ac:picMkLst>
            <pc:docMk/>
            <pc:sldMk cId="2332457429" sldId="288"/>
            <ac:picMk id="4" creationId="{333259E6-8938-4E33-D2BE-DBCEED7A78F2}"/>
          </ac:picMkLst>
        </pc:picChg>
        <pc:picChg chg="add mod">
          <ac:chgData name="PRALAY RAY" userId="0492415edc473d86" providerId="LiveId" clId="{6ADD8EEA-0DCB-4A89-AB66-147F6B45B914}" dt="2025-01-14T17:29:46.181" v="6999" actId="14100"/>
          <ac:picMkLst>
            <pc:docMk/>
            <pc:sldMk cId="2332457429" sldId="288"/>
            <ac:picMk id="8" creationId="{7502623C-7CED-2369-3CE5-14F4EF846B9A}"/>
          </ac:picMkLst>
        </pc:picChg>
        <pc:picChg chg="add mod">
          <ac:chgData name="PRALAY RAY" userId="0492415edc473d86" providerId="LiveId" clId="{6ADD8EEA-0DCB-4A89-AB66-147F6B45B914}" dt="2025-01-14T17:31:44.421" v="7012" actId="1076"/>
          <ac:picMkLst>
            <pc:docMk/>
            <pc:sldMk cId="2332457429" sldId="288"/>
            <ac:picMk id="12" creationId="{305379BE-FB10-2CF1-6EF0-C3F47CE0AC8F}"/>
          </ac:picMkLst>
        </pc:picChg>
        <pc:picChg chg="add mod">
          <ac:chgData name="PRALAY RAY" userId="0492415edc473d86" providerId="LiveId" clId="{6ADD8EEA-0DCB-4A89-AB66-147F6B45B914}" dt="2025-01-14T17:31:46.125" v="7013" actId="1076"/>
          <ac:picMkLst>
            <pc:docMk/>
            <pc:sldMk cId="2332457429" sldId="288"/>
            <ac:picMk id="15" creationId="{631AC7B7-A696-B905-B369-ECC1C1DC7A7B}"/>
          </ac:picMkLst>
        </pc:picChg>
      </pc:sldChg>
      <pc:sldChg chg="addSp delSp modSp add mod">
        <pc:chgData name="PRALAY RAY" userId="0492415edc473d86" providerId="LiveId" clId="{6ADD8EEA-0DCB-4A89-AB66-147F6B45B914}" dt="2025-01-14T17:35:17.084" v="7045" actId="14100"/>
        <pc:sldMkLst>
          <pc:docMk/>
          <pc:sldMk cId="3379168398" sldId="289"/>
        </pc:sldMkLst>
        <pc:picChg chg="add mod">
          <ac:chgData name="PRALAY RAY" userId="0492415edc473d86" providerId="LiveId" clId="{6ADD8EEA-0DCB-4A89-AB66-147F6B45B914}" dt="2025-01-14T17:32:48.790" v="7026" actId="1076"/>
          <ac:picMkLst>
            <pc:docMk/>
            <pc:sldMk cId="3379168398" sldId="289"/>
            <ac:picMk id="3" creationId="{6E667B6B-F594-D1E3-1C1E-8E2830A36EED}"/>
          </ac:picMkLst>
        </pc:picChg>
        <pc:picChg chg="add mod">
          <ac:chgData name="PRALAY RAY" userId="0492415edc473d86" providerId="LiveId" clId="{6ADD8EEA-0DCB-4A89-AB66-147F6B45B914}" dt="2025-01-14T17:35:10.446" v="7042" actId="1076"/>
          <ac:picMkLst>
            <pc:docMk/>
            <pc:sldMk cId="3379168398" sldId="289"/>
            <ac:picMk id="7" creationId="{F0279D6C-E217-B544-02F4-E9F9C16CA3BC}"/>
          </ac:picMkLst>
        </pc:picChg>
        <pc:picChg chg="add mod">
          <ac:chgData name="PRALAY RAY" userId="0492415edc473d86" providerId="LiveId" clId="{6ADD8EEA-0DCB-4A89-AB66-147F6B45B914}" dt="2025-01-14T17:35:11.609" v="7043" actId="1076"/>
          <ac:picMkLst>
            <pc:docMk/>
            <pc:sldMk cId="3379168398" sldId="289"/>
            <ac:picMk id="10" creationId="{4FCC4F5B-A320-2993-3997-586DC5363C38}"/>
          </ac:picMkLst>
        </pc:picChg>
        <pc:picChg chg="add mod">
          <ac:chgData name="PRALAY RAY" userId="0492415edc473d86" providerId="LiveId" clId="{6ADD8EEA-0DCB-4A89-AB66-147F6B45B914}" dt="2025-01-14T17:35:17.084" v="7045" actId="14100"/>
          <ac:picMkLst>
            <pc:docMk/>
            <pc:sldMk cId="3379168398" sldId="289"/>
            <ac:picMk id="14" creationId="{E7BEBDF1-29B2-0C7C-E5AA-E609D7333E63}"/>
          </ac:picMkLst>
        </pc:picChg>
      </pc:sldChg>
      <pc:sldChg chg="addSp delSp modSp new mod">
        <pc:chgData name="PRALAY RAY" userId="0492415edc473d86" providerId="LiveId" clId="{6ADD8EEA-0DCB-4A89-AB66-147F6B45B914}" dt="2025-01-14T17:41:35.140" v="7102" actId="1076"/>
        <pc:sldMkLst>
          <pc:docMk/>
          <pc:sldMk cId="1455087238" sldId="290"/>
        </pc:sldMkLst>
        <pc:spChg chg="add 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4" creationId="{A8DBAFCA-0DE6-3C97-2C9B-9B856C6F80BB}"/>
          </ac:spMkLst>
        </pc:spChg>
        <pc:spChg chg="add 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5" creationId="{B9DCFC6A-B5FE-42AE-A718-D3B37AA3970E}"/>
          </ac:spMkLst>
        </pc:spChg>
        <pc:spChg chg="add 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6" creationId="{7599E354-78DC-96CE-0E9D-732C074F65A8}"/>
          </ac:spMkLst>
        </pc:spChg>
        <pc:spChg chg="add 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7" creationId="{DA6D3DD7-70E6-2F67-2BE4-8421DE1CC89D}"/>
          </ac:spMkLst>
        </pc:spChg>
        <pc:spChg chg="mod">
          <ac:chgData name="PRALAY RAY" userId="0492415edc473d86" providerId="LiveId" clId="{6ADD8EEA-0DCB-4A89-AB66-147F6B45B914}" dt="2025-01-14T17:41:35.140" v="7102" actId="1076"/>
          <ac:spMkLst>
            <pc:docMk/>
            <pc:sldMk cId="1455087238" sldId="290"/>
            <ac:spMk id="9" creationId="{15B05C02-0F2E-0059-EA56-FB5C78013E08}"/>
          </ac:spMkLst>
        </pc:spChg>
        <pc:spChg chg="mod">
          <ac:chgData name="PRALAY RAY" userId="0492415edc473d86" providerId="LiveId" clId="{6ADD8EEA-0DCB-4A89-AB66-147F6B45B914}" dt="2025-01-14T17:41:07.816" v="7082" actId="1036"/>
          <ac:spMkLst>
            <pc:docMk/>
            <pc:sldMk cId="1455087238" sldId="290"/>
            <ac:spMk id="11" creationId="{A605C8E7-F1F1-4FF5-2368-ECBAD9C08BD8}"/>
          </ac:spMkLst>
        </pc:spChg>
        <pc:spChg chg="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12" creationId="{F49F4410-EC9B-59BA-F787-0ED111A59ECD}"/>
          </ac:spMkLst>
        </pc:spChg>
        <pc:spChg chg="add mod">
          <ac:chgData name="PRALAY RAY" userId="0492415edc473d86" providerId="LiveId" clId="{6ADD8EEA-0DCB-4A89-AB66-147F6B45B914}" dt="2025-01-14T17:39:42.362" v="7048"/>
          <ac:spMkLst>
            <pc:docMk/>
            <pc:sldMk cId="1455087238" sldId="290"/>
            <ac:spMk id="13" creationId="{FE188CAA-F074-F96A-213C-8A200151B808}"/>
          </ac:spMkLst>
        </pc:spChg>
        <pc:grpChg chg="add mod">
          <ac:chgData name="PRALAY RAY" userId="0492415edc473d86" providerId="LiveId" clId="{6ADD8EEA-0DCB-4A89-AB66-147F6B45B914}" dt="2025-01-14T17:41:23.190" v="7101" actId="1036"/>
          <ac:grpSpMkLst>
            <pc:docMk/>
            <pc:sldMk cId="1455087238" sldId="290"/>
            <ac:grpSpMk id="8" creationId="{17A4CAE6-C198-91ED-A2B0-A7820E2B28B6}"/>
          </ac:grpSpMkLst>
        </pc:grpChg>
        <pc:grpChg chg="mod">
          <ac:chgData name="PRALAY RAY" userId="0492415edc473d86" providerId="LiveId" clId="{6ADD8EEA-0DCB-4A89-AB66-147F6B45B914}" dt="2025-01-14T17:39:42.362" v="7048"/>
          <ac:grpSpMkLst>
            <pc:docMk/>
            <pc:sldMk cId="1455087238" sldId="290"/>
            <ac:grpSpMk id="10" creationId="{E49C4F66-032D-2BA8-3107-90DA046E1DDE}"/>
          </ac:grpSpMkLst>
        </pc:grpChg>
      </pc:sldChg>
      <pc:sldChg chg="addSp delSp modSp new mod">
        <pc:chgData name="PRALAY RAY" userId="0492415edc473d86" providerId="LiveId" clId="{6ADD8EEA-0DCB-4A89-AB66-147F6B45B914}" dt="2025-01-14T18:14:44.678" v="7866" actId="20577"/>
        <pc:sldMkLst>
          <pc:docMk/>
          <pc:sldMk cId="2246422259" sldId="291"/>
        </pc:sldMkLst>
        <pc:spChg chg="add mod">
          <ac:chgData name="PRALAY RAY" userId="0492415edc473d86" providerId="LiveId" clId="{6ADD8EEA-0DCB-4A89-AB66-147F6B45B914}" dt="2025-01-14T17:49:12.976" v="7278"/>
          <ac:spMkLst>
            <pc:docMk/>
            <pc:sldMk cId="2246422259" sldId="291"/>
            <ac:spMk id="16" creationId="{65D6136D-3754-5F21-0681-675A7DC5EA32}"/>
          </ac:spMkLst>
        </pc:spChg>
        <pc:spChg chg="add mod">
          <ac:chgData name="PRALAY RAY" userId="0492415edc473d86" providerId="LiveId" clId="{6ADD8EEA-0DCB-4A89-AB66-147F6B45B914}" dt="2025-01-14T17:40:41.976" v="7060"/>
          <ac:spMkLst>
            <pc:docMk/>
            <pc:sldMk cId="2246422259" sldId="291"/>
            <ac:spMk id="17" creationId="{435F8F16-BBB4-74B0-4952-566D73A353B5}"/>
          </ac:spMkLst>
        </pc:spChg>
        <pc:spChg chg="mod">
          <ac:chgData name="PRALAY RAY" userId="0492415edc473d86" providerId="LiveId" clId="{6ADD8EEA-0DCB-4A89-AB66-147F6B45B914}" dt="2025-01-14T18:14:44.678" v="7866" actId="20577"/>
          <ac:spMkLst>
            <pc:docMk/>
            <pc:sldMk cId="2246422259" sldId="291"/>
            <ac:spMk id="21" creationId="{A5363F53-9E25-FF9F-C0BD-965CD26BCAA8}"/>
          </ac:spMkLst>
        </pc:spChg>
        <pc:spChg chg="add mod">
          <ac:chgData name="PRALAY RAY" userId="0492415edc473d86" providerId="LiveId" clId="{6ADD8EEA-0DCB-4A89-AB66-147F6B45B914}" dt="2025-01-14T17:56:57.339" v="7392" actId="14861"/>
          <ac:spMkLst>
            <pc:docMk/>
            <pc:sldMk cId="2246422259" sldId="291"/>
            <ac:spMk id="26" creationId="{5CAA5A8B-FAEF-68F5-BCCA-ADF1A698EA29}"/>
          </ac:spMkLst>
        </pc:spChg>
        <pc:spChg chg="add mod">
          <ac:chgData name="PRALAY RAY" userId="0492415edc473d86" providerId="LiveId" clId="{6ADD8EEA-0DCB-4A89-AB66-147F6B45B914}" dt="2025-01-14T17:59:03.535" v="7463" actId="208"/>
          <ac:spMkLst>
            <pc:docMk/>
            <pc:sldMk cId="2246422259" sldId="291"/>
            <ac:spMk id="29" creationId="{D8AC2298-3F8E-62F9-2924-28CF3B86DF8A}"/>
          </ac:spMkLst>
        </pc:spChg>
        <pc:picChg chg="mod">
          <ac:chgData name="PRALAY RAY" userId="0492415edc473d86" providerId="LiveId" clId="{6ADD8EEA-0DCB-4A89-AB66-147F6B45B914}" dt="2025-01-14T17:41:48.371" v="7104" actId="1076"/>
          <ac:picMkLst>
            <pc:docMk/>
            <pc:sldMk cId="2246422259" sldId="291"/>
            <ac:picMk id="20" creationId="{1A3F4556-35DC-A3C1-74A5-53724EB0F675}"/>
          </ac:picMkLst>
        </pc:picChg>
        <pc:picChg chg="add mod">
          <ac:chgData name="PRALAY RAY" userId="0492415edc473d86" providerId="LiveId" clId="{6ADD8EEA-0DCB-4A89-AB66-147F6B45B914}" dt="2025-01-14T17:54:38.679" v="7312" actId="1076"/>
          <ac:picMkLst>
            <pc:docMk/>
            <pc:sldMk cId="2246422259" sldId="291"/>
            <ac:picMk id="25" creationId="{9BE6337B-1EE5-5FE2-58D9-EE792559132D}"/>
          </ac:picMkLst>
        </pc:picChg>
        <pc:picChg chg="add mod">
          <ac:chgData name="PRALAY RAY" userId="0492415edc473d86" providerId="LiveId" clId="{6ADD8EEA-0DCB-4A89-AB66-147F6B45B914}" dt="2025-01-14T17:58:11.317" v="7399" actId="1076"/>
          <ac:picMkLst>
            <pc:docMk/>
            <pc:sldMk cId="2246422259" sldId="291"/>
            <ac:picMk id="28" creationId="{99A32AD0-937F-471A-DB39-3B2BB4837728}"/>
          </ac:picMkLst>
        </pc:picChg>
      </pc:sldChg>
      <pc:sldChg chg="modSp add mod ord">
        <pc:chgData name="PRALAY RAY" userId="0492415edc473d86" providerId="LiveId" clId="{6ADD8EEA-0DCB-4A89-AB66-147F6B45B914}" dt="2025-01-14T17:46:54.820" v="7210" actId="1076"/>
        <pc:sldMkLst>
          <pc:docMk/>
          <pc:sldMk cId="3762965696" sldId="292"/>
        </pc:sldMkLst>
        <pc:spChg chg="mod">
          <ac:chgData name="PRALAY RAY" userId="0492415edc473d86" providerId="LiveId" clId="{6ADD8EEA-0DCB-4A89-AB66-147F6B45B914}" dt="2025-01-14T17:46:54.820" v="7210" actId="1076"/>
          <ac:spMkLst>
            <pc:docMk/>
            <pc:sldMk cId="3762965696" sldId="292"/>
            <ac:spMk id="5" creationId="{67769344-A946-239F-491E-5D5E87884BEC}"/>
          </ac:spMkLst>
        </pc:spChg>
        <pc:spChg chg="mod">
          <ac:chgData name="PRALAY RAY" userId="0492415edc473d86" providerId="LiveId" clId="{6ADD8EEA-0DCB-4A89-AB66-147F6B45B914}" dt="2025-01-14T17:46:50.931" v="7209" actId="1035"/>
          <ac:spMkLst>
            <pc:docMk/>
            <pc:sldMk cId="3762965696" sldId="292"/>
            <ac:spMk id="11" creationId="{B9CE996A-3242-3DD2-6742-8569CED491A2}"/>
          </ac:spMkLst>
        </pc:spChg>
        <pc:spChg chg="mod">
          <ac:chgData name="PRALAY RAY" userId="0492415edc473d86" providerId="LiveId" clId="{6ADD8EEA-0DCB-4A89-AB66-147F6B45B914}" dt="2025-01-14T17:46:50.931" v="7209" actId="1035"/>
          <ac:spMkLst>
            <pc:docMk/>
            <pc:sldMk cId="3762965696" sldId="292"/>
            <ac:spMk id="12" creationId="{27B41CE2-F57B-7BED-ACA9-A8D806C508FF}"/>
          </ac:spMkLst>
        </pc:spChg>
      </pc:sldChg>
      <pc:sldChg chg="addSp delSp modSp add mod">
        <pc:chgData name="PRALAY RAY" userId="0492415edc473d86" providerId="LiveId" clId="{6ADD8EEA-0DCB-4A89-AB66-147F6B45B914}" dt="2025-01-14T18:14:53.262" v="7873" actId="20577"/>
        <pc:sldMkLst>
          <pc:docMk/>
          <pc:sldMk cId="100413172" sldId="293"/>
        </pc:sldMkLst>
        <pc:spChg chg="add del mod">
          <ac:chgData name="PRALAY RAY" userId="0492415edc473d86" providerId="LiveId" clId="{6ADD8EEA-0DCB-4A89-AB66-147F6B45B914}" dt="2025-01-14T18:14:53.262" v="7873" actId="20577"/>
          <ac:spMkLst>
            <pc:docMk/>
            <pc:sldMk cId="100413172" sldId="293"/>
            <ac:spMk id="21" creationId="{0C5A0F5E-1205-ECB7-D691-F26162035C77}"/>
          </ac:spMkLst>
        </pc:spChg>
        <pc:spChg chg="mod">
          <ac:chgData name="PRALAY RAY" userId="0492415edc473d86" providerId="LiveId" clId="{6ADD8EEA-0DCB-4A89-AB66-147F6B45B914}" dt="2025-01-14T18:01:57.269" v="7519" actId="1076"/>
          <ac:spMkLst>
            <pc:docMk/>
            <pc:sldMk cId="100413172" sldId="293"/>
            <ac:spMk id="26" creationId="{8B50A4F6-0B19-2955-5B61-47F5F9AFCCEE}"/>
          </ac:spMkLst>
        </pc:spChg>
        <pc:spChg chg="mod">
          <ac:chgData name="PRALAY RAY" userId="0492415edc473d86" providerId="LiveId" clId="{6ADD8EEA-0DCB-4A89-AB66-147F6B45B914}" dt="2025-01-14T18:02:13.442" v="7541" actId="20577"/>
          <ac:spMkLst>
            <pc:docMk/>
            <pc:sldMk cId="100413172" sldId="293"/>
            <ac:spMk id="29" creationId="{96089C9B-FE7A-5A00-04C6-73C33DCB52D4}"/>
          </ac:spMkLst>
        </pc:spChg>
        <pc:picChg chg="add mod">
          <ac:chgData name="PRALAY RAY" userId="0492415edc473d86" providerId="LiveId" clId="{6ADD8EEA-0DCB-4A89-AB66-147F6B45B914}" dt="2025-01-14T18:01:54.936" v="7518" actId="1076"/>
          <ac:picMkLst>
            <pc:docMk/>
            <pc:sldMk cId="100413172" sldId="293"/>
            <ac:picMk id="3" creationId="{10E33B04-026D-91C9-CEBB-BE7B4E8FDCC9}"/>
          </ac:picMkLst>
        </pc:picChg>
        <pc:picChg chg="add mod">
          <ac:chgData name="PRALAY RAY" userId="0492415edc473d86" providerId="LiveId" clId="{6ADD8EEA-0DCB-4A89-AB66-147F6B45B914}" dt="2025-01-14T18:02:05.110" v="7523" actId="1076"/>
          <ac:picMkLst>
            <pc:docMk/>
            <pc:sldMk cId="100413172" sldId="293"/>
            <ac:picMk id="5" creationId="{F536F7CC-9F96-7E11-24DE-F7BDC55A8FBE}"/>
          </ac:picMkLst>
        </pc:picChg>
      </pc:sldChg>
      <pc:sldChg chg="addSp delSp modSp add mod">
        <pc:chgData name="PRALAY RAY" userId="0492415edc473d86" providerId="LiveId" clId="{6ADD8EEA-0DCB-4A89-AB66-147F6B45B914}" dt="2025-01-14T18:12:22.580" v="7821" actId="1076"/>
        <pc:sldMkLst>
          <pc:docMk/>
          <pc:sldMk cId="672465654" sldId="294"/>
        </pc:sldMkLst>
        <pc:spChg chg="add mod">
          <ac:chgData name="PRALAY RAY" userId="0492415edc473d86" providerId="LiveId" clId="{6ADD8EEA-0DCB-4A89-AB66-147F6B45B914}" dt="2025-01-14T18:12:22.580" v="7821" actId="1076"/>
          <ac:spMkLst>
            <pc:docMk/>
            <pc:sldMk cId="672465654" sldId="294"/>
            <ac:spMk id="10" creationId="{50977846-1AA4-B732-D05C-3734AAE3AC86}"/>
          </ac:spMkLst>
        </pc:spChg>
        <pc:spChg chg="mod">
          <ac:chgData name="PRALAY RAY" userId="0492415edc473d86" providerId="LiveId" clId="{6ADD8EEA-0DCB-4A89-AB66-147F6B45B914}" dt="2025-01-14T18:07:38.930" v="7724" actId="14861"/>
          <ac:spMkLst>
            <pc:docMk/>
            <pc:sldMk cId="672465654" sldId="294"/>
            <ac:spMk id="26" creationId="{FA21519F-651F-33EA-462A-9314CBBF0B39}"/>
          </ac:spMkLst>
        </pc:spChg>
        <pc:spChg chg="mod">
          <ac:chgData name="PRALAY RAY" userId="0492415edc473d86" providerId="LiveId" clId="{6ADD8EEA-0DCB-4A89-AB66-147F6B45B914}" dt="2025-01-14T18:07:20.015" v="7721" actId="1076"/>
          <ac:spMkLst>
            <pc:docMk/>
            <pc:sldMk cId="672465654" sldId="294"/>
            <ac:spMk id="29" creationId="{197E5472-BF73-C89C-E480-D819CCE9CE28}"/>
          </ac:spMkLst>
        </pc:spChg>
        <pc:picChg chg="add mod">
          <ac:chgData name="PRALAY RAY" userId="0492415edc473d86" providerId="LiveId" clId="{6ADD8EEA-0DCB-4A89-AB66-147F6B45B914}" dt="2025-01-14T18:07:22.783" v="7722" actId="1076"/>
          <ac:picMkLst>
            <pc:docMk/>
            <pc:sldMk cId="672465654" sldId="294"/>
            <ac:picMk id="4" creationId="{F3D9F148-F41B-C8F2-5CB8-804CAEF4750F}"/>
          </ac:picMkLst>
        </pc:picChg>
        <pc:picChg chg="add mod">
          <ac:chgData name="PRALAY RAY" userId="0492415edc473d86" providerId="LiveId" clId="{6ADD8EEA-0DCB-4A89-AB66-147F6B45B914}" dt="2025-01-14T18:12:21.270" v="7820" actId="1076"/>
          <ac:picMkLst>
            <pc:docMk/>
            <pc:sldMk cId="672465654" sldId="294"/>
            <ac:picMk id="9" creationId="{16D99CCB-7721-643E-6BC8-B711A0B87A27}"/>
          </ac:picMkLst>
        </pc:picChg>
        <pc:picChg chg="mod">
          <ac:chgData name="PRALAY RAY" userId="0492415edc473d86" providerId="LiveId" clId="{6ADD8EEA-0DCB-4A89-AB66-147F6B45B914}" dt="2025-01-14T18:05:15.309" v="7556" actId="1076"/>
          <ac:picMkLst>
            <pc:docMk/>
            <pc:sldMk cId="672465654" sldId="294"/>
            <ac:picMk id="20" creationId="{0977D506-9C6E-E019-DB6B-2874BF406BC4}"/>
          </ac:picMkLst>
        </pc:picChg>
      </pc:sldChg>
      <pc:sldChg chg="addSp delSp modSp add mod">
        <pc:chgData name="PRALAY RAY" userId="0492415edc473d86" providerId="LiveId" clId="{6ADD8EEA-0DCB-4A89-AB66-147F6B45B914}" dt="2025-01-14T18:14:26.349" v="7859" actId="20577"/>
        <pc:sldMkLst>
          <pc:docMk/>
          <pc:sldMk cId="3106093813" sldId="295"/>
        </pc:sldMkLst>
        <pc:spChg chg="add mod">
          <ac:chgData name="PRALAY RAY" userId="0492415edc473d86" providerId="LiveId" clId="{6ADD8EEA-0DCB-4A89-AB66-147F6B45B914}" dt="2025-01-14T18:14:26.349" v="7859" actId="20577"/>
          <ac:spMkLst>
            <pc:docMk/>
            <pc:sldMk cId="3106093813" sldId="295"/>
            <ac:spMk id="5" creationId="{A6994EFA-C2AA-F3CD-408E-0CBE9847D447}"/>
          </ac:spMkLst>
        </pc:spChg>
        <pc:spChg chg="mod">
          <ac:chgData name="PRALAY RAY" userId="0492415edc473d86" providerId="LiveId" clId="{6ADD8EEA-0DCB-4A89-AB66-147F6B45B914}" dt="2025-01-14T18:13:45.231" v="7837" actId="1076"/>
          <ac:spMkLst>
            <pc:docMk/>
            <pc:sldMk cId="3106093813" sldId="295"/>
            <ac:spMk id="26" creationId="{D9A7574F-8B23-4BE9-971E-AE457E7E233A}"/>
          </ac:spMkLst>
        </pc:spChg>
        <pc:spChg chg="mod">
          <ac:chgData name="PRALAY RAY" userId="0492415edc473d86" providerId="LiveId" clId="{6ADD8EEA-0DCB-4A89-AB66-147F6B45B914}" dt="2025-01-14T18:13:45.231" v="7837" actId="1076"/>
          <ac:spMkLst>
            <pc:docMk/>
            <pc:sldMk cId="3106093813" sldId="295"/>
            <ac:spMk id="29" creationId="{675A1678-5B8B-D33D-4B3B-0F611208E098}"/>
          </ac:spMkLst>
        </pc:spChg>
        <pc:picChg chg="add mod">
          <ac:chgData name="PRALAY RAY" userId="0492415edc473d86" providerId="LiveId" clId="{6ADD8EEA-0DCB-4A89-AB66-147F6B45B914}" dt="2025-01-14T18:14:04.381" v="7843" actId="1076"/>
          <ac:picMkLst>
            <pc:docMk/>
            <pc:sldMk cId="3106093813" sldId="295"/>
            <ac:picMk id="3" creationId="{B15F63BC-7959-E872-5D15-9773A42FE96E}"/>
          </ac:picMkLst>
        </pc:picChg>
        <pc:picChg chg="mod">
          <ac:chgData name="PRALAY RAY" userId="0492415edc473d86" providerId="LiveId" clId="{6ADD8EEA-0DCB-4A89-AB66-147F6B45B914}" dt="2025-01-14T18:13:45.231" v="7837" actId="1076"/>
          <ac:picMkLst>
            <pc:docMk/>
            <pc:sldMk cId="3106093813" sldId="295"/>
            <ac:picMk id="7" creationId="{4BF5DFF9-7424-B6B0-E20D-8F715D6194E2}"/>
          </ac:picMkLst>
        </pc:picChg>
      </pc:sldChg>
      <pc:sldChg chg="addSp delSp modSp add mod">
        <pc:chgData name="PRALAY RAY" userId="0492415edc473d86" providerId="LiveId" clId="{6ADD8EEA-0DCB-4A89-AB66-147F6B45B914}" dt="2025-01-14T18:19:11.594" v="8009" actId="1076"/>
        <pc:sldMkLst>
          <pc:docMk/>
          <pc:sldMk cId="4259743524" sldId="296"/>
        </pc:sldMkLst>
        <pc:spChg chg="mod">
          <ac:chgData name="PRALAY RAY" userId="0492415edc473d86" providerId="LiveId" clId="{6ADD8EEA-0DCB-4A89-AB66-147F6B45B914}" dt="2025-01-14T18:19:11.594" v="8009" actId="1076"/>
          <ac:spMkLst>
            <pc:docMk/>
            <pc:sldMk cId="4259743524" sldId="296"/>
            <ac:spMk id="5" creationId="{185032D2-06A2-F4AE-1855-DBE7EC05EF04}"/>
          </ac:spMkLst>
        </pc:spChg>
        <pc:spChg chg="mod">
          <ac:chgData name="PRALAY RAY" userId="0492415edc473d86" providerId="LiveId" clId="{6ADD8EEA-0DCB-4A89-AB66-147F6B45B914}" dt="2025-01-14T18:15:51.553" v="7894" actId="1076"/>
          <ac:spMkLst>
            <pc:docMk/>
            <pc:sldMk cId="4259743524" sldId="296"/>
            <ac:spMk id="21" creationId="{43FFA320-A84B-01EF-C2C2-2C62D2E29168}"/>
          </ac:spMkLst>
        </pc:spChg>
        <pc:spChg chg="mod">
          <ac:chgData name="PRALAY RAY" userId="0492415edc473d86" providerId="LiveId" clId="{6ADD8EEA-0DCB-4A89-AB66-147F6B45B914}" dt="2025-01-14T18:19:02.203" v="8007" actId="14100"/>
          <ac:spMkLst>
            <pc:docMk/>
            <pc:sldMk cId="4259743524" sldId="296"/>
            <ac:spMk id="29" creationId="{A5183F01-FB09-BA4D-FACC-C87944AA8AC4}"/>
          </ac:spMkLst>
        </pc:spChg>
        <pc:picChg chg="add mod">
          <ac:chgData name="PRALAY RAY" userId="0492415edc473d86" providerId="LiveId" clId="{6ADD8EEA-0DCB-4A89-AB66-147F6B45B914}" dt="2025-01-14T18:18:54.328" v="8004" actId="1076"/>
          <ac:picMkLst>
            <pc:docMk/>
            <pc:sldMk cId="4259743524" sldId="296"/>
            <ac:picMk id="4" creationId="{8FC4B39F-D2ED-3E1D-5E3F-1E580D6621BB}"/>
          </ac:picMkLst>
        </pc:picChg>
      </pc:sldChg>
      <pc:sldChg chg="addSp delSp modSp add mod">
        <pc:chgData name="PRALAY RAY" userId="0492415edc473d86" providerId="LiveId" clId="{6ADD8EEA-0DCB-4A89-AB66-147F6B45B914}" dt="2025-01-14T18:23:05.900" v="8134" actId="20577"/>
        <pc:sldMkLst>
          <pc:docMk/>
          <pc:sldMk cId="4004006432" sldId="297"/>
        </pc:sldMkLst>
        <pc:spChg chg="mod">
          <ac:chgData name="PRALAY RAY" userId="0492415edc473d86" providerId="LiveId" clId="{6ADD8EEA-0DCB-4A89-AB66-147F6B45B914}" dt="2025-01-14T18:23:05.900" v="8134" actId="20577"/>
          <ac:spMkLst>
            <pc:docMk/>
            <pc:sldMk cId="4004006432" sldId="297"/>
            <ac:spMk id="5" creationId="{0E5939BB-A4F6-FBF4-FA53-281415933F55}"/>
          </ac:spMkLst>
        </pc:spChg>
        <pc:spChg chg="mod">
          <ac:chgData name="PRALAY RAY" userId="0492415edc473d86" providerId="LiveId" clId="{6ADD8EEA-0DCB-4A89-AB66-147F6B45B914}" dt="2025-01-14T18:22:30.589" v="8076" actId="1076"/>
          <ac:spMkLst>
            <pc:docMk/>
            <pc:sldMk cId="4004006432" sldId="297"/>
            <ac:spMk id="29" creationId="{ACA48E8F-DC8A-247E-4CA1-3D4022ABB2FC}"/>
          </ac:spMkLst>
        </pc:spChg>
        <pc:picChg chg="add mod">
          <ac:chgData name="PRALAY RAY" userId="0492415edc473d86" providerId="LiveId" clId="{6ADD8EEA-0DCB-4A89-AB66-147F6B45B914}" dt="2025-01-14T18:22:27.851" v="8075" actId="1076"/>
          <ac:picMkLst>
            <pc:docMk/>
            <pc:sldMk cId="4004006432" sldId="297"/>
            <ac:picMk id="3" creationId="{AF07C3BA-38E6-F6F1-08BE-78C8A8998311}"/>
          </ac:picMkLst>
        </pc:picChg>
        <pc:picChg chg="add mod">
          <ac:chgData name="PRALAY RAY" userId="0492415edc473d86" providerId="LiveId" clId="{6ADD8EEA-0DCB-4A89-AB66-147F6B45B914}" dt="2025-01-14T18:22:25.081" v="8074" actId="1076"/>
          <ac:picMkLst>
            <pc:docMk/>
            <pc:sldMk cId="4004006432" sldId="297"/>
            <ac:picMk id="7" creationId="{610D1165-E190-A8CA-470D-D10F6485F64C}"/>
          </ac:picMkLst>
        </pc:picChg>
      </pc:sldChg>
      <pc:sldChg chg="addSp delSp modSp add mod">
        <pc:chgData name="PRALAY RAY" userId="0492415edc473d86" providerId="LiveId" clId="{6ADD8EEA-0DCB-4A89-AB66-147F6B45B914}" dt="2025-01-14T18:32:39.452" v="8402" actId="1076"/>
        <pc:sldMkLst>
          <pc:docMk/>
          <pc:sldMk cId="2542429016" sldId="298"/>
        </pc:sldMkLst>
        <pc:spChg chg="mod">
          <ac:chgData name="PRALAY RAY" userId="0492415edc473d86" providerId="LiveId" clId="{6ADD8EEA-0DCB-4A89-AB66-147F6B45B914}" dt="2025-01-14T18:32:39.452" v="8402" actId="1076"/>
          <ac:spMkLst>
            <pc:docMk/>
            <pc:sldMk cId="2542429016" sldId="298"/>
            <ac:spMk id="5" creationId="{A053D020-44EA-7772-CE88-22F3A7498FE8}"/>
          </ac:spMkLst>
        </pc:spChg>
        <pc:spChg chg="add mod">
          <ac:chgData name="PRALAY RAY" userId="0492415edc473d86" providerId="LiveId" clId="{6ADD8EEA-0DCB-4A89-AB66-147F6B45B914}" dt="2025-01-14T18:31:27.773" v="8395" actId="1076"/>
          <ac:spMkLst>
            <pc:docMk/>
            <pc:sldMk cId="2542429016" sldId="298"/>
            <ac:spMk id="9" creationId="{194B5C05-7AC3-D621-5FF6-BFEE3A959FCD}"/>
          </ac:spMkLst>
        </pc:spChg>
        <pc:spChg chg="mod">
          <ac:chgData name="PRALAY RAY" userId="0492415edc473d86" providerId="LiveId" clId="{6ADD8EEA-0DCB-4A89-AB66-147F6B45B914}" dt="2025-01-14T18:23:41.652" v="8150" actId="20577"/>
          <ac:spMkLst>
            <pc:docMk/>
            <pc:sldMk cId="2542429016" sldId="298"/>
            <ac:spMk id="21" creationId="{3D404CFA-5FC6-35ED-472C-8FB8C7E6AFBD}"/>
          </ac:spMkLst>
        </pc:spChg>
        <pc:spChg chg="mod">
          <ac:chgData name="PRALAY RAY" userId="0492415edc473d86" providerId="LiveId" clId="{6ADD8EEA-0DCB-4A89-AB66-147F6B45B914}" dt="2025-01-14T18:31:29.572" v="8396" actId="1076"/>
          <ac:spMkLst>
            <pc:docMk/>
            <pc:sldMk cId="2542429016" sldId="298"/>
            <ac:spMk id="29" creationId="{CE7C6AA4-8625-8DBF-EB68-CAE504FA79FE}"/>
          </ac:spMkLst>
        </pc:spChg>
        <pc:picChg chg="add mod">
          <ac:chgData name="PRALAY RAY" userId="0492415edc473d86" providerId="LiveId" clId="{6ADD8EEA-0DCB-4A89-AB66-147F6B45B914}" dt="2025-01-14T18:31:34.220" v="8397" actId="1076"/>
          <ac:picMkLst>
            <pc:docMk/>
            <pc:sldMk cId="2542429016" sldId="298"/>
            <ac:picMk id="4" creationId="{522A9631-4B60-601B-6785-EF195FC2063B}"/>
          </ac:picMkLst>
        </pc:picChg>
        <pc:picChg chg="add mod">
          <ac:chgData name="PRALAY RAY" userId="0492415edc473d86" providerId="LiveId" clId="{6ADD8EEA-0DCB-4A89-AB66-147F6B45B914}" dt="2025-01-14T18:30:44.829" v="8355" actId="1076"/>
          <ac:picMkLst>
            <pc:docMk/>
            <pc:sldMk cId="2542429016" sldId="298"/>
            <ac:picMk id="8" creationId="{742A1275-CAB1-5BBB-61C4-9DCDA69582CC}"/>
          </ac:picMkLst>
        </pc:picChg>
      </pc:sldChg>
      <pc:sldChg chg="addSp delSp modSp add mod">
        <pc:chgData name="PRALAY RAY" userId="0492415edc473d86" providerId="LiveId" clId="{6ADD8EEA-0DCB-4A89-AB66-147F6B45B914}" dt="2025-01-14T18:36:25.883" v="8498" actId="14100"/>
        <pc:sldMkLst>
          <pc:docMk/>
          <pc:sldMk cId="651887046" sldId="299"/>
        </pc:sldMkLst>
        <pc:spChg chg="mod">
          <ac:chgData name="PRALAY RAY" userId="0492415edc473d86" providerId="LiveId" clId="{6ADD8EEA-0DCB-4A89-AB66-147F6B45B914}" dt="2025-01-14T18:35:00.362" v="8445" actId="1076"/>
          <ac:spMkLst>
            <pc:docMk/>
            <pc:sldMk cId="651887046" sldId="299"/>
            <ac:spMk id="5" creationId="{9C4739A9-E845-C4BC-00E2-820D47E89FDA}"/>
          </ac:spMkLst>
        </pc:spChg>
        <pc:spChg chg="mod">
          <ac:chgData name="PRALAY RAY" userId="0492415edc473d86" providerId="LiveId" clId="{6ADD8EEA-0DCB-4A89-AB66-147F6B45B914}" dt="2025-01-14T18:36:25.883" v="8498" actId="14100"/>
          <ac:spMkLst>
            <pc:docMk/>
            <pc:sldMk cId="651887046" sldId="299"/>
            <ac:spMk id="9" creationId="{6854F340-C0D6-CD0A-4F25-86FF3EAC5E93}"/>
          </ac:spMkLst>
        </pc:spChg>
        <pc:picChg chg="add mod">
          <ac:chgData name="PRALAY RAY" userId="0492415edc473d86" providerId="LiveId" clId="{6ADD8EEA-0DCB-4A89-AB66-147F6B45B914}" dt="2025-01-14T18:34:58.251" v="8444" actId="1076"/>
          <ac:picMkLst>
            <pc:docMk/>
            <pc:sldMk cId="651887046" sldId="299"/>
            <ac:picMk id="3" creationId="{4525F60F-52F4-A228-57B1-E17785876533}"/>
          </ac:picMkLst>
        </pc:picChg>
        <pc:picChg chg="add mod">
          <ac:chgData name="PRALAY RAY" userId="0492415edc473d86" providerId="LiveId" clId="{6ADD8EEA-0DCB-4A89-AB66-147F6B45B914}" dt="2025-01-14T18:35:36.192" v="8451" actId="14100"/>
          <ac:picMkLst>
            <pc:docMk/>
            <pc:sldMk cId="651887046" sldId="299"/>
            <ac:picMk id="7" creationId="{F0EE77F8-7DC7-285D-EE58-EB96F235AE58}"/>
          </ac:picMkLst>
        </pc:picChg>
      </pc:sldChg>
      <pc:sldChg chg="addSp delSp modSp add del mod ord">
        <pc:chgData name="PRALAY RAY" userId="0492415edc473d86" providerId="LiveId" clId="{6ADD8EEA-0DCB-4A89-AB66-147F6B45B914}" dt="2025-01-14T18:40:12.873" v="8532" actId="2696"/>
        <pc:sldMkLst>
          <pc:docMk/>
          <pc:sldMk cId="1382019781" sldId="300"/>
        </pc:sldMkLst>
      </pc:sldChg>
      <pc:sldChg chg="addSp delSp modSp new mod">
        <pc:chgData name="PRALAY RAY" userId="0492415edc473d86" providerId="LiveId" clId="{6ADD8EEA-0DCB-4A89-AB66-147F6B45B914}" dt="2025-01-14T18:46:21.025" v="8867" actId="14100"/>
        <pc:sldMkLst>
          <pc:docMk/>
          <pc:sldMk cId="4221764677" sldId="301"/>
        </pc:sldMkLst>
        <pc:spChg chg="mod">
          <ac:chgData name="PRALAY RAY" userId="0492415edc473d86" providerId="LiveId" clId="{6ADD8EEA-0DCB-4A89-AB66-147F6B45B914}" dt="2025-01-14T18:39:40.342" v="8519"/>
          <ac:spMkLst>
            <pc:docMk/>
            <pc:sldMk cId="4221764677" sldId="301"/>
            <ac:spMk id="11" creationId="{52477067-9039-1D2A-5515-543ACFA40B52}"/>
          </ac:spMkLst>
        </pc:spChg>
        <pc:spChg chg="mod">
          <ac:chgData name="PRALAY RAY" userId="0492415edc473d86" providerId="LiveId" clId="{6ADD8EEA-0DCB-4A89-AB66-147F6B45B914}" dt="2025-01-14T18:39:40.342" v="8519"/>
          <ac:spMkLst>
            <pc:docMk/>
            <pc:sldMk cId="4221764677" sldId="301"/>
            <ac:spMk id="12" creationId="{6D84C8BB-63F4-A5E6-B219-92257A8AF91D}"/>
          </ac:spMkLst>
        </pc:spChg>
        <pc:spChg chg="add mod">
          <ac:chgData name="PRALAY RAY" userId="0492415edc473d86" providerId="LiveId" clId="{6ADD8EEA-0DCB-4A89-AB66-147F6B45B914}" dt="2025-01-14T18:39:40.342" v="8519"/>
          <ac:spMkLst>
            <pc:docMk/>
            <pc:sldMk cId="4221764677" sldId="301"/>
            <ac:spMk id="13" creationId="{1215F087-969E-621F-2BAA-5FB238A68608}"/>
          </ac:spMkLst>
        </pc:spChg>
        <pc:spChg chg="add mod">
          <ac:chgData name="PRALAY RAY" userId="0492415edc473d86" providerId="LiveId" clId="{6ADD8EEA-0DCB-4A89-AB66-147F6B45B914}" dt="2025-01-14T18:39:40.342" v="8519"/>
          <ac:spMkLst>
            <pc:docMk/>
            <pc:sldMk cId="4221764677" sldId="301"/>
            <ac:spMk id="14" creationId="{2B24DD64-AEA6-31CD-10FD-8171AE5A75AA}"/>
          </ac:spMkLst>
        </pc:spChg>
        <pc:spChg chg="add mod">
          <ac:chgData name="PRALAY RAY" userId="0492415edc473d86" providerId="LiveId" clId="{6ADD8EEA-0DCB-4A89-AB66-147F6B45B914}" dt="2025-01-14T18:44:29.755" v="8777" actId="20577"/>
          <ac:spMkLst>
            <pc:docMk/>
            <pc:sldMk cId="4221764677" sldId="301"/>
            <ac:spMk id="15" creationId="{9403D9E0-1DEE-AACF-6CA6-DDB4390DCEF5}"/>
          </ac:spMkLst>
        </pc:spChg>
        <pc:spChg chg="add mod">
          <ac:chgData name="PRALAY RAY" userId="0492415edc473d86" providerId="LiveId" clId="{6ADD8EEA-0DCB-4A89-AB66-147F6B45B914}" dt="2025-01-14T18:43:17.781" v="8695" actId="14100"/>
          <ac:spMkLst>
            <pc:docMk/>
            <pc:sldMk cId="4221764677" sldId="301"/>
            <ac:spMk id="16" creationId="{F4DE7073-30DE-31EC-6974-9A610E5FAE07}"/>
          </ac:spMkLst>
        </pc:spChg>
        <pc:spChg chg="add mod">
          <ac:chgData name="PRALAY RAY" userId="0492415edc473d86" providerId="LiveId" clId="{6ADD8EEA-0DCB-4A89-AB66-147F6B45B914}" dt="2025-01-14T18:46:11.370" v="8866" actId="20577"/>
          <ac:spMkLst>
            <pc:docMk/>
            <pc:sldMk cId="4221764677" sldId="301"/>
            <ac:spMk id="19" creationId="{4B187CB5-D053-C7B8-7988-7BF66A3581F1}"/>
          </ac:spMkLst>
        </pc:spChg>
        <pc:spChg chg="add mod">
          <ac:chgData name="PRALAY RAY" userId="0492415edc473d86" providerId="LiveId" clId="{6ADD8EEA-0DCB-4A89-AB66-147F6B45B914}" dt="2025-01-14T18:40:56.577" v="8553" actId="20577"/>
          <ac:spMkLst>
            <pc:docMk/>
            <pc:sldMk cId="4221764677" sldId="301"/>
            <ac:spMk id="21" creationId="{9EB4EB9E-F15E-FADE-F43F-7A0B585C540E}"/>
          </ac:spMkLst>
        </pc:spChg>
        <pc:picChg chg="add mod">
          <ac:chgData name="PRALAY RAY" userId="0492415edc473d86" providerId="LiveId" clId="{6ADD8EEA-0DCB-4A89-AB66-147F6B45B914}" dt="2025-01-14T18:46:21.025" v="8867" actId="14100"/>
          <ac:picMkLst>
            <pc:docMk/>
            <pc:sldMk cId="4221764677" sldId="301"/>
            <ac:picMk id="18" creationId="{0F58F0E0-318F-DBEA-714F-FFD3BFC2F565}"/>
          </ac:picMkLst>
        </pc:picChg>
      </pc:sldChg>
      <pc:sldChg chg="addSp delSp modSp add mod">
        <pc:chgData name="PRALAY RAY" userId="0492415edc473d86" providerId="LiveId" clId="{6ADD8EEA-0DCB-4A89-AB66-147F6B45B914}" dt="2025-01-14T18:50:52.202" v="9031" actId="20577"/>
        <pc:sldMkLst>
          <pc:docMk/>
          <pc:sldMk cId="575849817" sldId="302"/>
        </pc:sldMkLst>
        <pc:spChg chg="mod">
          <ac:chgData name="PRALAY RAY" userId="0492415edc473d86" providerId="LiveId" clId="{6ADD8EEA-0DCB-4A89-AB66-147F6B45B914}" dt="2025-01-14T18:50:52.202" v="9031" actId="20577"/>
          <ac:spMkLst>
            <pc:docMk/>
            <pc:sldMk cId="575849817" sldId="302"/>
            <ac:spMk id="15" creationId="{B7004ACF-F854-734F-8D5E-388DE7CDBA4E}"/>
          </ac:spMkLst>
        </pc:spChg>
        <pc:spChg chg="mod">
          <ac:chgData name="PRALAY RAY" userId="0492415edc473d86" providerId="LiveId" clId="{6ADD8EEA-0DCB-4A89-AB66-147F6B45B914}" dt="2025-01-14T18:48:17.164" v="8912" actId="14100"/>
          <ac:spMkLst>
            <pc:docMk/>
            <pc:sldMk cId="575849817" sldId="302"/>
            <ac:spMk id="16" creationId="{632D48F2-302E-CCD7-C7AC-B127B86A6D3E}"/>
          </ac:spMkLst>
        </pc:spChg>
        <pc:spChg chg="mod">
          <ac:chgData name="PRALAY RAY" userId="0492415edc473d86" providerId="LiveId" clId="{6ADD8EEA-0DCB-4A89-AB66-147F6B45B914}" dt="2025-01-14T18:49:16.900" v="8981" actId="20577"/>
          <ac:spMkLst>
            <pc:docMk/>
            <pc:sldMk cId="575849817" sldId="302"/>
            <ac:spMk id="19" creationId="{53194084-F90E-0786-743F-190AE8CD2A6C}"/>
          </ac:spMkLst>
        </pc:spChg>
        <pc:picChg chg="add mod">
          <ac:chgData name="PRALAY RAY" userId="0492415edc473d86" providerId="LiveId" clId="{6ADD8EEA-0DCB-4A89-AB66-147F6B45B914}" dt="2025-01-14T18:48:20.995" v="8914" actId="14100"/>
          <ac:picMkLst>
            <pc:docMk/>
            <pc:sldMk cId="575849817" sldId="302"/>
            <ac:picMk id="3" creationId="{92755022-D2C5-801D-B2FE-CD6B360DA8B3}"/>
          </ac:picMkLst>
        </pc:picChg>
        <pc:picChg chg="add mod">
          <ac:chgData name="PRALAY RAY" userId="0492415edc473d86" providerId="LiveId" clId="{6ADD8EEA-0DCB-4A89-AB66-147F6B45B914}" dt="2025-01-14T18:50:13.318" v="8985" actId="14100"/>
          <ac:picMkLst>
            <pc:docMk/>
            <pc:sldMk cId="575849817" sldId="302"/>
            <ac:picMk id="5" creationId="{74093850-C690-47ED-FC75-858DBD707099}"/>
          </ac:picMkLst>
        </pc:picChg>
      </pc:sldChg>
      <pc:sldChg chg="addSp delSp modSp add mod">
        <pc:chgData name="PRALAY RAY" userId="0492415edc473d86" providerId="LiveId" clId="{6ADD8EEA-0DCB-4A89-AB66-147F6B45B914}" dt="2025-01-14T18:57:11.323" v="9227" actId="20577"/>
        <pc:sldMkLst>
          <pc:docMk/>
          <pc:sldMk cId="4279661993" sldId="303"/>
        </pc:sldMkLst>
        <pc:spChg chg="mod">
          <ac:chgData name="PRALAY RAY" userId="0492415edc473d86" providerId="LiveId" clId="{6ADD8EEA-0DCB-4A89-AB66-147F6B45B914}" dt="2025-01-14T18:55:50.394" v="9162" actId="20577"/>
          <ac:spMkLst>
            <pc:docMk/>
            <pc:sldMk cId="4279661993" sldId="303"/>
            <ac:spMk id="15" creationId="{9F811D36-293C-E8DE-D376-11AFBC0AA6E0}"/>
          </ac:spMkLst>
        </pc:spChg>
        <pc:spChg chg="mod">
          <ac:chgData name="PRALAY RAY" userId="0492415edc473d86" providerId="LiveId" clId="{6ADD8EEA-0DCB-4A89-AB66-147F6B45B914}" dt="2025-01-14T18:53:46.409" v="9109" actId="20577"/>
          <ac:spMkLst>
            <pc:docMk/>
            <pc:sldMk cId="4279661993" sldId="303"/>
            <ac:spMk id="16" creationId="{54942C21-7734-5BCC-5AF5-8ACE3BFE8751}"/>
          </ac:spMkLst>
        </pc:spChg>
        <pc:spChg chg="mod">
          <ac:chgData name="PRALAY RAY" userId="0492415edc473d86" providerId="LiveId" clId="{6ADD8EEA-0DCB-4A89-AB66-147F6B45B914}" dt="2025-01-14T18:56:20.969" v="9206" actId="20577"/>
          <ac:spMkLst>
            <pc:docMk/>
            <pc:sldMk cId="4279661993" sldId="303"/>
            <ac:spMk id="19" creationId="{5016EBE2-E5F1-29C3-154A-31D3418423D4}"/>
          </ac:spMkLst>
        </pc:spChg>
        <pc:spChg chg="mod">
          <ac:chgData name="PRALAY RAY" userId="0492415edc473d86" providerId="LiveId" clId="{6ADD8EEA-0DCB-4A89-AB66-147F6B45B914}" dt="2025-01-14T18:57:11.323" v="9227" actId="20577"/>
          <ac:spMkLst>
            <pc:docMk/>
            <pc:sldMk cId="4279661993" sldId="303"/>
            <ac:spMk id="21" creationId="{B3C76431-02B3-DCBF-4CBA-FC5AAB15A8F9}"/>
          </ac:spMkLst>
        </pc:spChg>
        <pc:picChg chg="add mod">
          <ac:chgData name="PRALAY RAY" userId="0492415edc473d86" providerId="LiveId" clId="{6ADD8EEA-0DCB-4A89-AB66-147F6B45B914}" dt="2025-01-14T18:53:01.929" v="9040" actId="1076"/>
          <ac:picMkLst>
            <pc:docMk/>
            <pc:sldMk cId="4279661993" sldId="303"/>
            <ac:picMk id="4" creationId="{A17B56D3-1179-18A0-9AE0-282C1A846802}"/>
          </ac:picMkLst>
        </pc:picChg>
        <pc:picChg chg="add mod">
          <ac:chgData name="PRALAY RAY" userId="0492415edc473d86" providerId="LiveId" clId="{6ADD8EEA-0DCB-4A89-AB66-147F6B45B914}" dt="2025-01-14T18:55:37.502" v="9142" actId="1076"/>
          <ac:picMkLst>
            <pc:docMk/>
            <pc:sldMk cId="4279661993" sldId="303"/>
            <ac:picMk id="7" creationId="{39883F2A-4954-79EB-21BB-B907C220E0F2}"/>
          </ac:picMkLst>
        </pc:picChg>
      </pc:sldChg>
      <pc:sldChg chg="addSp delSp modSp add mod">
        <pc:chgData name="PRALAY RAY" userId="0492415edc473d86" providerId="LiveId" clId="{6ADD8EEA-0DCB-4A89-AB66-147F6B45B914}" dt="2025-01-14T19:03:14.362" v="9444" actId="20577"/>
        <pc:sldMkLst>
          <pc:docMk/>
          <pc:sldMk cId="1592247825" sldId="304"/>
        </pc:sldMkLst>
        <pc:spChg chg="mod">
          <ac:chgData name="PRALAY RAY" userId="0492415edc473d86" providerId="LiveId" clId="{6ADD8EEA-0DCB-4A89-AB66-147F6B45B914}" dt="2025-01-14T19:03:14.362" v="9444" actId="20577"/>
          <ac:spMkLst>
            <pc:docMk/>
            <pc:sldMk cId="1592247825" sldId="304"/>
            <ac:spMk id="15" creationId="{B7A85B3F-5BB9-A5DA-DE74-718A50A0D7EF}"/>
          </ac:spMkLst>
        </pc:spChg>
        <pc:spChg chg="mod">
          <ac:chgData name="PRALAY RAY" userId="0492415edc473d86" providerId="LiveId" clId="{6ADD8EEA-0DCB-4A89-AB66-147F6B45B914}" dt="2025-01-14T19:01:01.853" v="9375" actId="20577"/>
          <ac:spMkLst>
            <pc:docMk/>
            <pc:sldMk cId="1592247825" sldId="304"/>
            <ac:spMk id="16" creationId="{A31C786F-2037-8F80-6084-CBD3DF466470}"/>
          </ac:spMkLst>
        </pc:spChg>
        <pc:spChg chg="mod">
          <ac:chgData name="PRALAY RAY" userId="0492415edc473d86" providerId="LiveId" clId="{6ADD8EEA-0DCB-4A89-AB66-147F6B45B914}" dt="2025-01-14T19:00:28.361" v="9327" actId="1076"/>
          <ac:spMkLst>
            <pc:docMk/>
            <pc:sldMk cId="1592247825" sldId="304"/>
            <ac:spMk id="19" creationId="{9DDB4020-E377-484C-9A55-31CB4675D837}"/>
          </ac:spMkLst>
        </pc:spChg>
        <pc:spChg chg="mod">
          <ac:chgData name="PRALAY RAY" userId="0492415edc473d86" providerId="LiveId" clId="{6ADD8EEA-0DCB-4A89-AB66-147F6B45B914}" dt="2025-01-14T18:57:19.171" v="9228"/>
          <ac:spMkLst>
            <pc:docMk/>
            <pc:sldMk cId="1592247825" sldId="304"/>
            <ac:spMk id="21" creationId="{006B9443-4EE9-F220-381E-CDAE006210D1}"/>
          </ac:spMkLst>
        </pc:spChg>
        <pc:picChg chg="add mod">
          <ac:chgData name="PRALAY RAY" userId="0492415edc473d86" providerId="LiveId" clId="{6ADD8EEA-0DCB-4A89-AB66-147F6B45B914}" dt="2025-01-14T18:59:22.411" v="9247" actId="1076"/>
          <ac:picMkLst>
            <pc:docMk/>
            <pc:sldMk cId="1592247825" sldId="304"/>
            <ac:picMk id="3" creationId="{513183C6-FAA3-5944-ED4E-EE16EEF723A8}"/>
          </ac:picMkLst>
        </pc:picChg>
        <pc:picChg chg="add mod">
          <ac:chgData name="PRALAY RAY" userId="0492415edc473d86" providerId="LiveId" clId="{6ADD8EEA-0DCB-4A89-AB66-147F6B45B914}" dt="2025-01-14T18:59:37.013" v="9251" actId="14100"/>
          <ac:picMkLst>
            <pc:docMk/>
            <pc:sldMk cId="1592247825" sldId="304"/>
            <ac:picMk id="6" creationId="{6D99D7F0-1E1B-6852-69D5-D7BDEFC1C294}"/>
          </ac:picMkLst>
        </pc:picChg>
        <pc:picChg chg="add mod">
          <ac:chgData name="PRALAY RAY" userId="0492415edc473d86" providerId="LiveId" clId="{6ADD8EEA-0DCB-4A89-AB66-147F6B45B914}" dt="2025-01-14T19:02:20.368" v="9387" actId="1076"/>
          <ac:picMkLst>
            <pc:docMk/>
            <pc:sldMk cId="1592247825" sldId="304"/>
            <ac:picMk id="9" creationId="{1E7E5173-6DE5-DB06-CD2B-9B6BB83D617C}"/>
          </ac:picMkLst>
        </pc:picChg>
      </pc:sldChg>
      <pc:sldChg chg="addSp delSp modSp new mod">
        <pc:chgData name="PRALAY RAY" userId="0492415edc473d86" providerId="LiveId" clId="{6ADD8EEA-0DCB-4A89-AB66-147F6B45B914}" dt="2025-01-14T19:15:48.829" v="9806" actId="14100"/>
        <pc:sldMkLst>
          <pc:docMk/>
          <pc:sldMk cId="115684096" sldId="305"/>
        </pc:sldMkLst>
        <pc:spChg chg="add mod">
          <ac:chgData name="PRALAY RAY" userId="0492415edc473d86" providerId="LiveId" clId="{6ADD8EEA-0DCB-4A89-AB66-147F6B45B914}" dt="2025-01-14T19:09:38.183" v="9538" actId="20577"/>
          <ac:spMkLst>
            <pc:docMk/>
            <pc:sldMk cId="115684096" sldId="305"/>
            <ac:spMk id="23" creationId="{81CB40D1-5119-1F16-91B3-B766E63942BC}"/>
          </ac:spMkLst>
        </pc:spChg>
        <pc:spChg chg="add mod">
          <ac:chgData name="PRALAY RAY" userId="0492415edc473d86" providerId="LiveId" clId="{6ADD8EEA-0DCB-4A89-AB66-147F6B45B914}" dt="2025-01-14T19:07:34.512" v="9469"/>
          <ac:spMkLst>
            <pc:docMk/>
            <pc:sldMk cId="115684096" sldId="305"/>
            <ac:spMk id="45" creationId="{A798E242-C368-05E3-BCA5-E93D700E36E7}"/>
          </ac:spMkLst>
        </pc:spChg>
        <pc:spChg chg="add mod">
          <ac:chgData name="PRALAY RAY" userId="0492415edc473d86" providerId="LiveId" clId="{6ADD8EEA-0DCB-4A89-AB66-147F6B45B914}" dt="2025-01-14T19:15:48.829" v="9806" actId="14100"/>
          <ac:spMkLst>
            <pc:docMk/>
            <pc:sldMk cId="115684096" sldId="305"/>
            <ac:spMk id="56" creationId="{DEA1003D-2739-2968-5029-D27F22252E3A}"/>
          </ac:spMkLst>
        </pc:spChg>
      </pc:sldChg>
      <pc:sldChg chg="addSp delSp modSp add mod">
        <pc:chgData name="PRALAY RAY" userId="0492415edc473d86" providerId="LiveId" clId="{6ADD8EEA-0DCB-4A89-AB66-147F6B45B914}" dt="2025-01-14T19:11:33.099" v="9617" actId="20577"/>
        <pc:sldMkLst>
          <pc:docMk/>
          <pc:sldMk cId="3157715464" sldId="306"/>
        </pc:sldMkLst>
        <pc:spChg chg="add mod">
          <ac:chgData name="PRALAY RAY" userId="0492415edc473d86" providerId="LiveId" clId="{6ADD8EEA-0DCB-4A89-AB66-147F6B45B914}" dt="2025-01-14T19:11:33.099" v="9617" actId="20577"/>
          <ac:spMkLst>
            <pc:docMk/>
            <pc:sldMk cId="3157715464" sldId="306"/>
            <ac:spMk id="3" creationId="{726DAF72-DB63-73D8-C0CD-3A9D0661EBA2}"/>
          </ac:spMkLst>
        </pc:spChg>
        <pc:spChg chg="mod">
          <ac:chgData name="PRALAY RAY" userId="0492415edc473d86" providerId="LiveId" clId="{6ADD8EEA-0DCB-4A89-AB66-147F6B45B914}" dt="2025-01-14T19:09:45.292" v="9549" actId="20577"/>
          <ac:spMkLst>
            <pc:docMk/>
            <pc:sldMk cId="3157715464" sldId="306"/>
            <ac:spMk id="23" creationId="{69975516-12EF-12DF-21FA-734D422BCA03}"/>
          </ac:spMkLst>
        </pc:spChg>
      </pc:sldChg>
      <pc:sldChg chg="addSp delSp modSp new mod">
        <pc:chgData name="PRALAY RAY" userId="0492415edc473d86" providerId="LiveId" clId="{6ADD8EEA-0DCB-4A89-AB66-147F6B45B914}" dt="2025-01-14T19:08:33.247" v="9484" actId="1076"/>
        <pc:sldMkLst>
          <pc:docMk/>
          <pc:sldMk cId="2530645224" sldId="307"/>
        </pc:sldMkLst>
        <pc:spChg chg="add 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4" creationId="{D10A9BCE-8813-BC62-4E28-72563604D7A4}"/>
          </ac:spMkLst>
        </pc:spChg>
        <pc:spChg chg="add mod">
          <ac:chgData name="PRALAY RAY" userId="0492415edc473d86" providerId="LiveId" clId="{6ADD8EEA-0DCB-4A89-AB66-147F6B45B914}" dt="2025-01-14T19:08:33.247" v="9484" actId="1076"/>
          <ac:spMkLst>
            <pc:docMk/>
            <pc:sldMk cId="2530645224" sldId="307"/>
            <ac:spMk id="5" creationId="{0D9F47A3-C1D1-1BD2-0F4A-4C3597984A5F}"/>
          </ac:spMkLst>
        </pc:spChg>
        <pc:spChg chg="add 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6" creationId="{26DED3A7-3B4F-3A6C-6CAB-EE279D120209}"/>
          </ac:spMkLst>
        </pc:spChg>
        <pc:spChg chg="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8" creationId="{2A89A44A-1DC5-C61C-52BF-5DAA2DCE238E}"/>
          </ac:spMkLst>
        </pc:spChg>
        <pc:spChg chg="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9" creationId="{4B02E658-38DB-67BC-D01D-1736A3E681C8}"/>
          </ac:spMkLst>
        </pc:spChg>
        <pc:spChg chg="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10" creationId="{E2E7E622-9235-E6EB-8933-973B56646BDF}"/>
          </ac:spMkLst>
        </pc:spChg>
        <pc:spChg chg="add 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11" creationId="{EEE5FEEB-4286-CEF1-048E-191A75D5A449}"/>
          </ac:spMkLst>
        </pc:spChg>
        <pc:spChg chg="add mod">
          <ac:chgData name="PRALAY RAY" userId="0492415edc473d86" providerId="LiveId" clId="{6ADD8EEA-0DCB-4A89-AB66-147F6B45B914}" dt="2025-01-14T19:08:04.043" v="9473"/>
          <ac:spMkLst>
            <pc:docMk/>
            <pc:sldMk cId="2530645224" sldId="307"/>
            <ac:spMk id="12" creationId="{526E655C-D255-1A20-0992-F5DD70DA3DE4}"/>
          </ac:spMkLst>
        </pc:spChg>
        <pc:grpChg chg="add mod">
          <ac:chgData name="PRALAY RAY" userId="0492415edc473d86" providerId="LiveId" clId="{6ADD8EEA-0DCB-4A89-AB66-147F6B45B914}" dt="2025-01-14T19:08:04.043" v="9473"/>
          <ac:grpSpMkLst>
            <pc:docMk/>
            <pc:sldMk cId="2530645224" sldId="307"/>
            <ac:grpSpMk id="7" creationId="{7F38D49E-0046-A21F-FCDF-81DED7BB8A01}"/>
          </ac:grpSpMkLst>
        </pc:grpChg>
      </pc:sldChg>
      <pc:sldChg chg="addSp delSp modSp add mod ord">
        <pc:chgData name="PRALAY RAY" userId="0492415edc473d86" providerId="LiveId" clId="{6ADD8EEA-0DCB-4A89-AB66-147F6B45B914}" dt="2025-01-20T13:33:49.283" v="9942" actId="14100"/>
        <pc:sldMkLst>
          <pc:docMk/>
          <pc:sldMk cId="4179659786" sldId="308"/>
        </pc:sldMkLst>
        <pc:spChg chg="del">
          <ac:chgData name="PRALAY RAY" userId="0492415edc473d86" providerId="LiveId" clId="{6ADD8EEA-0DCB-4A89-AB66-147F6B45B914}" dt="2025-01-20T13:29:11.268" v="9894" actId="478"/>
          <ac:spMkLst>
            <pc:docMk/>
            <pc:sldMk cId="4179659786" sldId="308"/>
            <ac:spMk id="15" creationId="{A17D8592-92E4-6CA8-F692-0D18EF51509D}"/>
          </ac:spMkLst>
        </pc:spChg>
        <pc:spChg chg="del">
          <ac:chgData name="PRALAY RAY" userId="0492415edc473d86" providerId="LiveId" clId="{6ADD8EEA-0DCB-4A89-AB66-147F6B45B914}" dt="2025-01-20T13:29:11.268" v="9894" actId="478"/>
          <ac:spMkLst>
            <pc:docMk/>
            <pc:sldMk cId="4179659786" sldId="308"/>
            <ac:spMk id="16" creationId="{E461837C-B5C9-0544-8B32-9DF36A18CC3F}"/>
          </ac:spMkLst>
        </pc:spChg>
        <pc:spChg chg="del">
          <ac:chgData name="PRALAY RAY" userId="0492415edc473d86" providerId="LiveId" clId="{6ADD8EEA-0DCB-4A89-AB66-147F6B45B914}" dt="2025-01-20T13:29:11.268" v="9894" actId="478"/>
          <ac:spMkLst>
            <pc:docMk/>
            <pc:sldMk cId="4179659786" sldId="308"/>
            <ac:spMk id="19" creationId="{BAB8C906-B2D9-E723-071E-07B99DEE04FC}"/>
          </ac:spMkLst>
        </pc:spChg>
        <pc:spChg chg="mod">
          <ac:chgData name="PRALAY RAY" userId="0492415edc473d86" providerId="LiveId" clId="{6ADD8EEA-0DCB-4A89-AB66-147F6B45B914}" dt="2025-01-20T13:33:33.986" v="9936" actId="20577"/>
          <ac:spMkLst>
            <pc:docMk/>
            <pc:sldMk cId="4179659786" sldId="308"/>
            <ac:spMk id="21" creationId="{C836A7C3-81BB-EDAD-3315-9C36B3792159}"/>
          </ac:spMkLst>
        </pc:spChg>
        <pc:picChg chg="del">
          <ac:chgData name="PRALAY RAY" userId="0492415edc473d86" providerId="LiveId" clId="{6ADD8EEA-0DCB-4A89-AB66-147F6B45B914}" dt="2025-01-20T13:29:11.268" v="9894" actId="478"/>
          <ac:picMkLst>
            <pc:docMk/>
            <pc:sldMk cId="4179659786" sldId="308"/>
            <ac:picMk id="3" creationId="{C3A9C80E-B967-A7DC-B0D0-5FCE6DAF8132}"/>
          </ac:picMkLst>
        </pc:picChg>
        <pc:picChg chg="add del mod">
          <ac:chgData name="PRALAY RAY" userId="0492415edc473d86" providerId="LiveId" clId="{6ADD8EEA-0DCB-4A89-AB66-147F6B45B914}" dt="2025-01-20T13:33:49.283" v="9942" actId="14100"/>
          <ac:picMkLst>
            <pc:docMk/>
            <pc:sldMk cId="4179659786" sldId="308"/>
            <ac:picMk id="4" creationId="{E75FCFDB-F63E-6FAC-A22F-C1A0D549F81B}"/>
          </ac:picMkLst>
        </pc:picChg>
        <pc:picChg chg="del">
          <ac:chgData name="PRALAY RAY" userId="0492415edc473d86" providerId="LiveId" clId="{6ADD8EEA-0DCB-4A89-AB66-147F6B45B914}" dt="2025-01-20T13:29:11.268" v="9894" actId="478"/>
          <ac:picMkLst>
            <pc:docMk/>
            <pc:sldMk cId="4179659786" sldId="308"/>
            <ac:picMk id="6" creationId="{864BD782-3943-8BEB-30BC-54F82A13DCEB}"/>
          </ac:picMkLst>
        </pc:picChg>
        <pc:picChg chg="add del mod">
          <ac:chgData name="PRALAY RAY" userId="0492415edc473d86" providerId="LiveId" clId="{6ADD8EEA-0DCB-4A89-AB66-147F6B45B914}" dt="2025-01-20T13:33:36.278" v="9940" actId="22"/>
          <ac:picMkLst>
            <pc:docMk/>
            <pc:sldMk cId="4179659786" sldId="308"/>
            <ac:picMk id="7" creationId="{92BFD7B9-8159-E047-F1A1-BF7132B4B8B8}"/>
          </ac:picMkLst>
        </pc:picChg>
        <pc:picChg chg="del">
          <ac:chgData name="PRALAY RAY" userId="0492415edc473d86" providerId="LiveId" clId="{6ADD8EEA-0DCB-4A89-AB66-147F6B45B914}" dt="2025-01-20T13:29:11.268" v="9894" actId="478"/>
          <ac:picMkLst>
            <pc:docMk/>
            <pc:sldMk cId="4179659786" sldId="308"/>
            <ac:picMk id="9" creationId="{A3714E1E-5703-D46E-3883-3D534E007623}"/>
          </ac:picMkLst>
        </pc:picChg>
      </pc:sldChg>
      <pc:sldChg chg="addSp delSp modSp add mod ord">
        <pc:chgData name="PRALAY RAY" userId="0492415edc473d86" providerId="LiveId" clId="{6ADD8EEA-0DCB-4A89-AB66-147F6B45B914}" dt="2025-01-20T13:35:23.314" v="9974"/>
        <pc:sldMkLst>
          <pc:docMk/>
          <pc:sldMk cId="2952234522" sldId="309"/>
        </pc:sldMkLst>
        <pc:spChg chg="mod">
          <ac:chgData name="PRALAY RAY" userId="0492415edc473d86" providerId="LiveId" clId="{6ADD8EEA-0DCB-4A89-AB66-147F6B45B914}" dt="2025-01-20T13:34:24.430" v="9962" actId="20577"/>
          <ac:spMkLst>
            <pc:docMk/>
            <pc:sldMk cId="2952234522" sldId="309"/>
            <ac:spMk id="21" creationId="{7A0D2315-9B16-474A-F5DF-4F6C2737BD05}"/>
          </ac:spMkLst>
        </pc:spChg>
        <pc:picChg chg="add del mod">
          <ac:chgData name="PRALAY RAY" userId="0492415edc473d86" providerId="LiveId" clId="{6ADD8EEA-0DCB-4A89-AB66-147F6B45B914}" dt="2025-01-20T13:34:26.944" v="9963" actId="478"/>
          <ac:picMkLst>
            <pc:docMk/>
            <pc:sldMk cId="2952234522" sldId="309"/>
            <ac:picMk id="3" creationId="{7114C10D-13E9-0E3D-85C4-B879460A10F9}"/>
          </ac:picMkLst>
        </pc:picChg>
        <pc:picChg chg="del">
          <ac:chgData name="PRALAY RAY" userId="0492415edc473d86" providerId="LiveId" clId="{6ADD8EEA-0DCB-4A89-AB66-147F6B45B914}" dt="2025-01-20T13:32:02.995" v="9916" actId="478"/>
          <ac:picMkLst>
            <pc:docMk/>
            <pc:sldMk cId="2952234522" sldId="309"/>
            <ac:picMk id="4" creationId="{D07240B1-B218-BB91-7EDA-8E43B385D367}"/>
          </ac:picMkLst>
        </pc:picChg>
        <pc:picChg chg="add mod">
          <ac:chgData name="PRALAY RAY" userId="0492415edc473d86" providerId="LiveId" clId="{6ADD8EEA-0DCB-4A89-AB66-147F6B45B914}" dt="2025-01-20T13:35:12.897" v="9972" actId="1076"/>
          <ac:picMkLst>
            <pc:docMk/>
            <pc:sldMk cId="2952234522" sldId="309"/>
            <ac:picMk id="6" creationId="{06AD6B80-8FD0-9D1F-B2D0-AA135E15F501}"/>
          </ac:picMkLst>
        </pc:picChg>
      </pc:sldChg>
      <pc:sldChg chg="add ord">
        <pc:chgData name="PRALAY RAY" userId="0492415edc473d86" providerId="LiveId" clId="{6ADD8EEA-0DCB-4A89-AB66-147F6B45B914}" dt="2025-01-20T13:35:26.259" v="9976"/>
        <pc:sldMkLst>
          <pc:docMk/>
          <pc:sldMk cId="673621431" sldId="310"/>
        </pc:sldMkLst>
      </pc:sldChg>
      <pc:sldChg chg="addSp delSp modSp add mod ord">
        <pc:chgData name="PRALAY RAY" userId="0492415edc473d86" providerId="LiveId" clId="{6ADD8EEA-0DCB-4A89-AB66-147F6B45B914}" dt="2025-01-20T13:36:30.315" v="9998" actId="1076"/>
        <pc:sldMkLst>
          <pc:docMk/>
          <pc:sldMk cId="3129261937" sldId="311"/>
        </pc:sldMkLst>
        <pc:spChg chg="mod">
          <ac:chgData name="PRALAY RAY" userId="0492415edc473d86" providerId="LiveId" clId="{6ADD8EEA-0DCB-4A89-AB66-147F6B45B914}" dt="2025-01-20T13:35:50.952" v="9993" actId="20577"/>
          <ac:spMkLst>
            <pc:docMk/>
            <pc:sldMk cId="3129261937" sldId="311"/>
            <ac:spMk id="21" creationId="{140BF89F-D5F7-9161-BD14-52306409ACAB}"/>
          </ac:spMkLst>
        </pc:spChg>
        <pc:picChg chg="add mod">
          <ac:chgData name="PRALAY RAY" userId="0492415edc473d86" providerId="LiveId" clId="{6ADD8EEA-0DCB-4A89-AB66-147F6B45B914}" dt="2025-01-20T13:36:30.315" v="9998" actId="1076"/>
          <ac:picMkLst>
            <pc:docMk/>
            <pc:sldMk cId="3129261937" sldId="311"/>
            <ac:picMk id="3" creationId="{6EF4BB9A-4845-9194-13F8-925A389B2C3B}"/>
          </ac:picMkLst>
        </pc:picChg>
        <pc:picChg chg="del">
          <ac:chgData name="PRALAY RAY" userId="0492415edc473d86" providerId="LiveId" clId="{6ADD8EEA-0DCB-4A89-AB66-147F6B45B914}" dt="2025-01-20T13:35:53.905" v="9994" actId="478"/>
          <ac:picMkLst>
            <pc:docMk/>
            <pc:sldMk cId="3129261937" sldId="311"/>
            <ac:picMk id="6" creationId="{440DFF4B-9771-27C3-1255-8DC8ABC4B46C}"/>
          </ac:picMkLst>
        </pc:picChg>
      </pc:sldChg>
      <pc:sldChg chg="addSp delSp modSp add mod ord">
        <pc:chgData name="PRALAY RAY" userId="0492415edc473d86" providerId="LiveId" clId="{6ADD8EEA-0DCB-4A89-AB66-147F6B45B914}" dt="2025-01-20T13:37:34.653" v="10019" actId="22"/>
        <pc:sldMkLst>
          <pc:docMk/>
          <pc:sldMk cId="4036653768" sldId="312"/>
        </pc:sldMkLst>
        <pc:spChg chg="mod">
          <ac:chgData name="PRALAY RAY" userId="0492415edc473d86" providerId="LiveId" clId="{6ADD8EEA-0DCB-4A89-AB66-147F6B45B914}" dt="2025-01-20T13:36:53.318" v="10012" actId="20577"/>
          <ac:spMkLst>
            <pc:docMk/>
            <pc:sldMk cId="4036653768" sldId="312"/>
            <ac:spMk id="21" creationId="{0660D9C7-90BA-61B9-AA73-E03B4A8F797A}"/>
          </ac:spMkLst>
        </pc:spChg>
        <pc:picChg chg="del">
          <ac:chgData name="PRALAY RAY" userId="0492415edc473d86" providerId="LiveId" clId="{6ADD8EEA-0DCB-4A89-AB66-147F6B45B914}" dt="2025-01-20T13:36:56.239" v="10013" actId="478"/>
          <ac:picMkLst>
            <pc:docMk/>
            <pc:sldMk cId="4036653768" sldId="312"/>
            <ac:picMk id="3" creationId="{C4466584-4F2C-56F6-DA38-3CDCFA25EE38}"/>
          </ac:picMkLst>
        </pc:picChg>
        <pc:picChg chg="add mod">
          <ac:chgData name="PRALAY RAY" userId="0492415edc473d86" providerId="LiveId" clId="{6ADD8EEA-0DCB-4A89-AB66-147F6B45B914}" dt="2025-01-20T13:37:26.081" v="10017" actId="1076"/>
          <ac:picMkLst>
            <pc:docMk/>
            <pc:sldMk cId="4036653768" sldId="312"/>
            <ac:picMk id="4" creationId="{920C7B4E-DF85-0BE4-85D9-E11659C12F10}"/>
          </ac:picMkLst>
        </pc:picChg>
        <pc:picChg chg="add del">
          <ac:chgData name="PRALAY RAY" userId="0492415edc473d86" providerId="LiveId" clId="{6ADD8EEA-0DCB-4A89-AB66-147F6B45B914}" dt="2025-01-20T13:37:34.653" v="10019" actId="22"/>
          <ac:picMkLst>
            <pc:docMk/>
            <pc:sldMk cId="4036653768" sldId="312"/>
            <ac:picMk id="6" creationId="{A15DCA67-5A0F-4FBF-305F-9B70D2717CE4}"/>
          </ac:picMkLst>
        </pc:picChg>
      </pc:sldChg>
      <pc:sldChg chg="addSp delSp modSp add mod ord">
        <pc:chgData name="PRALAY RAY" userId="0492415edc473d86" providerId="LiveId" clId="{6ADD8EEA-0DCB-4A89-AB66-147F6B45B914}" dt="2025-01-20T13:39:38.633" v="10050" actId="1076"/>
        <pc:sldMkLst>
          <pc:docMk/>
          <pc:sldMk cId="3055495945" sldId="313"/>
        </pc:sldMkLst>
        <pc:spChg chg="mod">
          <ac:chgData name="PRALAY RAY" userId="0492415edc473d86" providerId="LiveId" clId="{6ADD8EEA-0DCB-4A89-AB66-147F6B45B914}" dt="2025-01-20T13:38:37.158" v="10043" actId="20577"/>
          <ac:spMkLst>
            <pc:docMk/>
            <pc:sldMk cId="3055495945" sldId="313"/>
            <ac:spMk id="21" creationId="{3AC49AD0-9131-D400-4A3C-E5F187EB9488}"/>
          </ac:spMkLst>
        </pc:spChg>
        <pc:picChg chg="add del mod">
          <ac:chgData name="PRALAY RAY" userId="0492415edc473d86" providerId="LiveId" clId="{6ADD8EEA-0DCB-4A89-AB66-147F6B45B914}" dt="2025-01-20T13:38:46.713" v="10044" actId="478"/>
          <ac:picMkLst>
            <pc:docMk/>
            <pc:sldMk cId="3055495945" sldId="313"/>
            <ac:picMk id="3" creationId="{0B8298C6-E72D-E59C-F0DB-705862D5D13A}"/>
          </ac:picMkLst>
        </pc:picChg>
        <pc:picChg chg="del">
          <ac:chgData name="PRALAY RAY" userId="0492415edc473d86" providerId="LiveId" clId="{6ADD8EEA-0DCB-4A89-AB66-147F6B45B914}" dt="2025-01-20T13:37:55.610" v="10037" actId="478"/>
          <ac:picMkLst>
            <pc:docMk/>
            <pc:sldMk cId="3055495945" sldId="313"/>
            <ac:picMk id="4" creationId="{E6D29615-13D4-265F-FCA6-0FD097605652}"/>
          </ac:picMkLst>
        </pc:picChg>
        <pc:picChg chg="add mod">
          <ac:chgData name="PRALAY RAY" userId="0492415edc473d86" providerId="LiveId" clId="{6ADD8EEA-0DCB-4A89-AB66-147F6B45B914}" dt="2025-01-20T13:39:38.633" v="10050" actId="1076"/>
          <ac:picMkLst>
            <pc:docMk/>
            <pc:sldMk cId="3055495945" sldId="313"/>
            <ac:picMk id="6" creationId="{61438D16-9707-4FBB-FAA4-291288DA84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7A0-2242-A530-1FC4-28A0B7EE0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CF60A-4935-261C-7D4E-783AC97E1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248A-3BB1-DA56-FF70-8280AF64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FB393-BA42-0232-BF4E-4BF878F1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5A507-95D8-355C-F8F9-790C6CCD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8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0351-D678-AB59-D948-4D3BE67F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BD229-3DF7-AF37-09EE-35E64B1B6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92E8-AE4D-35F7-58E7-F2D1A8DA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24591-E60B-752D-88E8-ECD5541F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9125-FD9C-EED5-D283-CDA15AB5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5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840FA-F5E8-71C8-A91C-E7D40D042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FF15C-662E-AC8C-55C4-F6567969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BBFF8-0064-EC8B-1E72-6B535135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44BBA-5FE5-D909-637C-27690889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7D9C-6755-514F-F918-70930FFB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61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D0F3-4492-8575-1C8B-1B21C302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41461-39AD-7A2E-EB0F-B6974746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CB86-BC9D-7781-E835-4632A1FD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F3F6E-481C-A1E6-72FA-08055B61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DCBCA-7A96-43EA-758D-A0877D5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12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0F9F-0311-5AAE-A2D8-F1E76327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9E712-F757-4A47-C264-04D8263F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A1CB2-7526-22AE-3F2E-10F2168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F9EAE-5BE9-45EB-04E2-D1F30D33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EB13-803E-69FA-D211-2C879FD0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99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CA3-FB51-D16A-F8A5-58D06216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B1EB-FBA8-5444-8EC9-7D2597FC4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FD9C-8043-05F4-E342-D33A8977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B0014-5478-05DD-0897-76183D79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59873-D4FD-47A4-BD87-EE685B78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1ACE2-FE32-B77A-880E-0339BF4C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70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F5C3-BC78-2F0A-DA3D-11723FBC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132D-F29B-E255-40B6-07C0A4E70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A34E7-EF67-2864-90CA-96593E4E9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93047-04AC-8625-2448-3A41B6E9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A8D22-CC1F-C72D-017A-32B451C9E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03A00-DA8A-E4FF-87C3-36E7AEA7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5D902-2AF4-2187-0315-1729E975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DA1AD-52FD-A03A-9846-8FF15F8E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87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25D09-B329-878D-DE39-A0D19C85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ECD81-3BBF-3326-3270-A323A53C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31925-D544-5DF3-9F2A-5CE67382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B71E4-969B-7271-CEDA-258D6832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01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D053D-7D5B-4A33-553E-248F4AF2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768D6-3D00-DC44-4E0C-AAB636D6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7DD88-7339-305D-16A1-E3D7E34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09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031B-AA32-F396-130D-AE8EBDEC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F4014-C6DF-F751-3B77-AA82C9F4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14E6D-621B-F344-78A6-5ADB7D069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C7007-D6C9-BDFF-607B-0CA3B7DA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1B5A8-13A5-610F-7D32-E0E26A32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3ADB-E829-54D0-1311-B21E8197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2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B77E-3DAB-05F9-CD2E-AB2591DB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57B75D-B844-BBAB-2904-D98A3CE56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6957D-710F-820D-A756-E01594AC9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18AB5-3702-F46D-FD56-E5947DB8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D5F25-7DEB-F16F-6124-75332D2E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78DC8-EAF9-96DB-B4A9-7FB83C90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5BA35-A8E4-AEFC-1835-DC40110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A4A81-E055-4257-7063-0D00F7C04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E4E8E-AF94-4E24-E180-696C4A67C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3E65-7D50-47ED-BCCD-727B3DDFA02C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4058A-4A9B-13CF-F2D0-3EF790474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71686-D124-362E-ADA4-B2A8AFC85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70BB-389E-43C5-83FA-BF985B99B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1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ACA6F3-584D-E970-5677-F8584CE8473A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0028B672-B416-B9CB-CA0C-062BB35C072E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3DD49EF6-4C97-916D-0D23-48D4171F20A0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EF9A390A-AE9F-0471-5FF6-2D22EFC31DC6}"/>
              </a:ext>
            </a:extLst>
          </p:cNvPr>
          <p:cNvSpPr/>
          <p:nvPr/>
        </p:nvSpPr>
        <p:spPr>
          <a:xfrm rot="3140551">
            <a:off x="-1682733" y="-2488205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46A4FC-4F67-C387-B392-3086D32DE933}"/>
              </a:ext>
            </a:extLst>
          </p:cNvPr>
          <p:cNvGrpSpPr/>
          <p:nvPr/>
        </p:nvGrpSpPr>
        <p:grpSpPr>
          <a:xfrm>
            <a:off x="4008257" y="1117343"/>
            <a:ext cx="4193777" cy="1629333"/>
            <a:chOff x="4008257" y="2544510"/>
            <a:chExt cx="4193777" cy="16293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41613-C669-E903-A86E-A4321390D7C1}"/>
                </a:ext>
              </a:extLst>
            </p:cNvPr>
            <p:cNvSpPr txBox="1"/>
            <p:nvPr/>
          </p:nvSpPr>
          <p:spPr>
            <a:xfrm>
              <a:off x="4008257" y="2544510"/>
              <a:ext cx="41937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427604-CB6E-FC73-06F5-D0D9106823A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0D6041D-8BE6-BE52-4ABA-BAEA23DDBE81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B6B6D11-B64E-C334-B157-043B0AA29FB9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6" name="Graphic 11">
            <a:extLst>
              <a:ext uri="{FF2B5EF4-FFF2-40B4-BE49-F238E27FC236}">
                <a16:creationId xmlns:a16="http://schemas.microsoft.com/office/drawing/2014/main" id="{DC067796-A82B-8377-1517-AF646F3B3E37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BA164894-DD14-AC5A-29C1-62949804C4BC}"/>
              </a:ext>
            </a:extLst>
          </p:cNvPr>
          <p:cNvSpPr>
            <a:spLocks noGrp="1"/>
          </p:cNvSpPr>
          <p:nvPr/>
        </p:nvSpPr>
        <p:spPr>
          <a:xfrm>
            <a:off x="3861422" y="2853112"/>
            <a:ext cx="5917679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>
                <a:solidFill>
                  <a:schemeClr val="tx1"/>
                </a:solidFill>
                <a:latin typeface="Aptos" panose="020B0004020202020204" pitchFamily="34" charset="0"/>
              </a:rPr>
              <a:t>Power BI Dashboard Insights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B8A8E-8AEB-5B1D-74D3-552FD571A6DA}"/>
              </a:ext>
            </a:extLst>
          </p:cNvPr>
          <p:cNvSpPr txBox="1"/>
          <p:nvPr/>
        </p:nvSpPr>
        <p:spPr>
          <a:xfrm>
            <a:off x="585849" y="4601036"/>
            <a:ext cx="82777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Presented  by: </a:t>
            </a:r>
          </a:p>
          <a:p>
            <a:endParaRPr lang="en-US" sz="3200" b="1" dirty="0"/>
          </a:p>
          <a:p>
            <a:r>
              <a:rPr lang="en-US" sz="3200" b="1" dirty="0"/>
              <a:t>Soumendu Ray</a:t>
            </a:r>
          </a:p>
          <a:p>
            <a:r>
              <a:rPr lang="en-US" sz="3200" b="1" dirty="0" err="1"/>
              <a:t>Imarticus</a:t>
            </a:r>
            <a:r>
              <a:rPr lang="en-US" sz="3200" b="1" dirty="0"/>
              <a:t> Learning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71868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185DDDD-9CA3-B9F9-6B8F-E54CE89D9086}"/>
              </a:ext>
            </a:extLst>
          </p:cNvPr>
          <p:cNvSpPr/>
          <p:nvPr/>
        </p:nvSpPr>
        <p:spPr>
          <a:xfrm>
            <a:off x="-650449" y="-3659266"/>
            <a:ext cx="13546317" cy="5257756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5EDC1-A0CD-0028-88FA-2F632263C14A}"/>
              </a:ext>
            </a:extLst>
          </p:cNvPr>
          <p:cNvSpPr txBox="1"/>
          <p:nvPr/>
        </p:nvSpPr>
        <p:spPr>
          <a:xfrm>
            <a:off x="2978914" y="246852"/>
            <a:ext cx="6400756" cy="82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Fira Sans Medium" panose="020B0603050000020004" pitchFamily="34" charset="0"/>
              </a:rPr>
              <a:t>Basic Process Description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A87E8-1CEC-1C6A-A77E-4B3F60F8AC1A}"/>
              </a:ext>
            </a:extLst>
          </p:cNvPr>
          <p:cNvSpPr/>
          <p:nvPr/>
        </p:nvSpPr>
        <p:spPr>
          <a:xfrm>
            <a:off x="9419535" y="4816345"/>
            <a:ext cx="1971188" cy="902989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B13BED-D48B-04B9-AA04-6AE699C12E9D}"/>
              </a:ext>
            </a:extLst>
          </p:cNvPr>
          <p:cNvSpPr/>
          <p:nvPr/>
        </p:nvSpPr>
        <p:spPr>
          <a:xfrm>
            <a:off x="716437" y="4816346"/>
            <a:ext cx="1706251" cy="902989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72AE46-B9F7-042F-4EE9-53841C6A33D1}"/>
              </a:ext>
            </a:extLst>
          </p:cNvPr>
          <p:cNvSpPr/>
          <p:nvPr/>
        </p:nvSpPr>
        <p:spPr>
          <a:xfrm>
            <a:off x="4892511" y="4816345"/>
            <a:ext cx="1857081" cy="902989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28CBB-638E-0B8B-11CC-0187CC11BD4C}"/>
              </a:ext>
            </a:extLst>
          </p:cNvPr>
          <p:cNvSpPr txBox="1"/>
          <p:nvPr/>
        </p:nvSpPr>
        <p:spPr>
          <a:xfrm>
            <a:off x="951165" y="5014633"/>
            <a:ext cx="1971188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</a:t>
            </a:r>
            <a:endParaRPr lang="en-IN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3BCF7-CF6F-B19F-4841-4950B2775E54}"/>
              </a:ext>
            </a:extLst>
          </p:cNvPr>
          <p:cNvSpPr txBox="1"/>
          <p:nvPr/>
        </p:nvSpPr>
        <p:spPr>
          <a:xfrm>
            <a:off x="9647460" y="5014633"/>
            <a:ext cx="1971188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2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 BI</a:t>
            </a:r>
            <a:endParaRPr lang="en-IN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DB5364-76C4-B031-B0AF-17D7196A955F}"/>
              </a:ext>
            </a:extLst>
          </p:cNvPr>
          <p:cNvSpPr txBox="1"/>
          <p:nvPr/>
        </p:nvSpPr>
        <p:spPr>
          <a:xfrm>
            <a:off x="5070241" y="4978034"/>
            <a:ext cx="2218102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 SQL</a:t>
            </a:r>
            <a:endParaRPr lang="en-IN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3B12743-25CA-24B2-AD28-A812C4E8BA38}"/>
              </a:ext>
            </a:extLst>
          </p:cNvPr>
          <p:cNvSpPr/>
          <p:nvPr/>
        </p:nvSpPr>
        <p:spPr>
          <a:xfrm>
            <a:off x="2598608" y="5129292"/>
            <a:ext cx="2093849" cy="3434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2BD30BB-EDF2-48F0-043B-C3CAE46F7C4F}"/>
              </a:ext>
            </a:extLst>
          </p:cNvPr>
          <p:cNvSpPr/>
          <p:nvPr/>
        </p:nvSpPr>
        <p:spPr>
          <a:xfrm>
            <a:off x="7127376" y="5129292"/>
            <a:ext cx="2064234" cy="34349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2BE621-592A-DB86-7FE5-1158D92BF198}"/>
              </a:ext>
            </a:extLst>
          </p:cNvPr>
          <p:cNvSpPr txBox="1"/>
          <p:nvPr/>
        </p:nvSpPr>
        <p:spPr>
          <a:xfrm>
            <a:off x="2820503" y="4875255"/>
            <a:ext cx="18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B1B553-30DD-E83B-0141-9A8E065D8081}"/>
              </a:ext>
            </a:extLst>
          </p:cNvPr>
          <p:cNvSpPr txBox="1"/>
          <p:nvPr/>
        </p:nvSpPr>
        <p:spPr>
          <a:xfrm>
            <a:off x="2650613" y="5403655"/>
            <a:ext cx="636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 SQL Connector</a:t>
            </a:r>
          </a:p>
          <a:p>
            <a:r>
              <a:rPr lang="en-US" dirty="0"/>
              <a:t>(</a:t>
            </a:r>
            <a:r>
              <a:rPr lang="en-US" dirty="0" err="1"/>
              <a:t>PyMySQL</a:t>
            </a:r>
            <a:r>
              <a:rPr lang="en-US" dirty="0"/>
              <a:t> library)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33C080-96DE-C1DD-3956-21CAD8485D1E}"/>
              </a:ext>
            </a:extLst>
          </p:cNvPr>
          <p:cNvSpPr txBox="1"/>
          <p:nvPr/>
        </p:nvSpPr>
        <p:spPr>
          <a:xfrm>
            <a:off x="7390488" y="4868997"/>
            <a:ext cx="18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445FBE-715C-C73D-CA03-E9597D9F3BB7}"/>
              </a:ext>
            </a:extLst>
          </p:cNvPr>
          <p:cNvSpPr txBox="1"/>
          <p:nvPr/>
        </p:nvSpPr>
        <p:spPr>
          <a:xfrm>
            <a:off x="4977947" y="5384506"/>
            <a:ext cx="636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Get Data </a:t>
            </a:r>
          </a:p>
          <a:p>
            <a:pPr algn="ctr"/>
            <a:r>
              <a:rPr lang="en-US" dirty="0"/>
              <a:t>(My SQL Database)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D92FCA-F6E5-64D6-0161-4AED4DBF4161}"/>
              </a:ext>
            </a:extLst>
          </p:cNvPr>
          <p:cNvSpPr txBox="1"/>
          <p:nvPr/>
        </p:nvSpPr>
        <p:spPr>
          <a:xfrm>
            <a:off x="236456" y="1808441"/>
            <a:ext cx="1171908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Here the process is mentioned for how the Data is imported from Python to </a:t>
            </a:r>
            <a:r>
              <a:rPr lang="en-US" sz="1900" dirty="0" err="1"/>
              <a:t>MySql</a:t>
            </a:r>
            <a:r>
              <a:rPr lang="en-US" sz="1900" dirty="0"/>
              <a:t> based on their respective tables and then from </a:t>
            </a:r>
            <a:r>
              <a:rPr lang="en-US" sz="1900" dirty="0" err="1"/>
              <a:t>MySql</a:t>
            </a:r>
            <a:r>
              <a:rPr lang="en-US" sz="1900" dirty="0"/>
              <a:t> to </a:t>
            </a:r>
            <a:r>
              <a:rPr lang="en-US" sz="1900" dirty="0" err="1"/>
              <a:t>PowerBI</a:t>
            </a:r>
            <a:r>
              <a:rPr lang="en-US" sz="1900" dirty="0"/>
              <a:t> for further analysis. The process involves:</a:t>
            </a:r>
          </a:p>
          <a:p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After Data Cleaning and Preprocessing using Python , Data is imported to MySQL using </a:t>
            </a:r>
            <a:r>
              <a:rPr lang="en-US" sz="1900" dirty="0" err="1"/>
              <a:t>MySql</a:t>
            </a:r>
            <a:r>
              <a:rPr lang="en-US" sz="1900" dirty="0"/>
              <a:t> Connector with the help of library </a:t>
            </a:r>
            <a:r>
              <a:rPr lang="en-US" sz="1900" dirty="0" err="1"/>
              <a:t>PyMySql</a:t>
            </a:r>
            <a:r>
              <a:rPr lang="en-US" sz="1900" dirty="0"/>
              <a:t> , imported on their respected tables,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After Query Generating , Data imported from </a:t>
            </a:r>
            <a:r>
              <a:rPr lang="en-US" sz="1900" dirty="0" err="1"/>
              <a:t>MySql</a:t>
            </a:r>
            <a:r>
              <a:rPr lang="en-US" sz="1900" dirty="0"/>
              <a:t> to Power BI with the help of option “ Get Data </a:t>
            </a:r>
            <a:r>
              <a:rPr lang="en-US" sz="1900" dirty="0">
                <a:sym typeface="Wingdings" panose="05000000000000000000" pitchFamily="2" charset="2"/>
              </a:rPr>
              <a:t> </a:t>
            </a:r>
            <a:r>
              <a:rPr lang="en-US" sz="1900" dirty="0" err="1">
                <a:sym typeface="Wingdings" panose="05000000000000000000" pitchFamily="2" charset="2"/>
              </a:rPr>
              <a:t>MySql</a:t>
            </a:r>
            <a:r>
              <a:rPr lang="en-US" sz="1900" dirty="0">
                <a:sym typeface="Wingdings" panose="05000000000000000000" pitchFamily="2" charset="2"/>
              </a:rPr>
              <a:t> Database” for KPI and Graph generation</a:t>
            </a:r>
            <a:endParaRPr lang="en-US" sz="1900" dirty="0"/>
          </a:p>
          <a:p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232649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F3C1-E2CE-F32F-660D-AD815539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11ED902-239A-49F8-81B2-D01B3945A010}"/>
              </a:ext>
            </a:extLst>
          </p:cNvPr>
          <p:cNvSpPr/>
          <p:nvPr/>
        </p:nvSpPr>
        <p:spPr>
          <a:xfrm>
            <a:off x="0" y="-396110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9BE85-DBA9-DA6F-C890-BE99C0CDBF50}"/>
              </a:ext>
            </a:extLst>
          </p:cNvPr>
          <p:cNvSpPr txBox="1"/>
          <p:nvPr/>
        </p:nvSpPr>
        <p:spPr>
          <a:xfrm>
            <a:off x="304152" y="2361622"/>
            <a:ext cx="360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0" i="0" u="none" strike="noStrike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Risk and Challenges</a:t>
            </a:r>
            <a:endParaRPr lang="en-IN" sz="44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2E53A2BC-7C4B-D4FB-F264-4B0DAC495E1D}"/>
              </a:ext>
            </a:extLst>
          </p:cNvPr>
          <p:cNvSpPr/>
          <p:nvPr/>
        </p:nvSpPr>
        <p:spPr>
          <a:xfrm rot="12382247">
            <a:off x="11222742" y="4798561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7" name="Graphic 4">
            <a:extLst>
              <a:ext uri="{FF2B5EF4-FFF2-40B4-BE49-F238E27FC236}">
                <a16:creationId xmlns:a16="http://schemas.microsoft.com/office/drawing/2014/main" id="{53C47ADA-0A45-6FB6-4D09-14A8B0BDC211}"/>
              </a:ext>
            </a:extLst>
          </p:cNvPr>
          <p:cNvSpPr/>
          <p:nvPr/>
        </p:nvSpPr>
        <p:spPr>
          <a:xfrm rot="3308474" flipH="1">
            <a:off x="11113475" y="5403945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064C18-BD01-B803-AD0F-BED57A380797}"/>
              </a:ext>
            </a:extLst>
          </p:cNvPr>
          <p:cNvSpPr txBox="1"/>
          <p:nvPr/>
        </p:nvSpPr>
        <p:spPr>
          <a:xfrm>
            <a:off x="4483148" y="489637"/>
            <a:ext cx="6671988" cy="706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Data Availability and Quality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D0D0D"/>
                </a:solidFill>
              </a:rPr>
              <a:t>N</a:t>
            </a: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eed to invest time in data preprocessing and cleansing to make it usable for visualization.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D0D0D"/>
                </a:solidFill>
              </a:rPr>
              <a:t>Connecting </a:t>
            </a:r>
            <a:r>
              <a:rPr lang="en-US" sz="1900" dirty="0" err="1">
                <a:solidFill>
                  <a:srgbClr val="0D0D0D"/>
                </a:solidFill>
              </a:rPr>
              <a:t>MySql</a:t>
            </a:r>
            <a:r>
              <a:rPr lang="en-US" sz="1900" dirty="0">
                <a:solidFill>
                  <a:srgbClr val="0D0D0D"/>
                </a:solidFill>
              </a:rPr>
              <a:t> with Python and </a:t>
            </a:r>
            <a:r>
              <a:rPr lang="en-US" sz="1900" dirty="0" err="1">
                <a:solidFill>
                  <a:srgbClr val="0D0D0D"/>
                </a:solidFill>
              </a:rPr>
              <a:t>PowerBI</a:t>
            </a:r>
            <a:endParaRPr lang="en-US" sz="1900" i="0" u="none" strike="noStrike" dirty="0">
              <a:solidFill>
                <a:srgbClr val="0D0D0D"/>
              </a:solidFill>
              <a:effectLst/>
            </a:endParaRP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Designing an effective dashboard requires understanding the needs and creating visualizations that are informative.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Large datasets or complex visualizations can impact the performance of the dashboard.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Since Data includes many categorical features,  handling them and creating insights takes a lot of time.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i="0" u="none" strike="noStrike" dirty="0">
                <a:solidFill>
                  <a:srgbClr val="0D0D0D"/>
                </a:solidFill>
                <a:effectLst/>
              </a:rPr>
              <a:t>Making  interactive, informative and user friendly dashboards takes a lot of time and analysis.</a:t>
            </a:r>
          </a:p>
          <a:p>
            <a:pPr marL="342900" indent="-3429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D0D0D"/>
                </a:solidFill>
              </a:rPr>
              <a:t>Creating conclusions requires lot of time and analysis</a:t>
            </a:r>
          </a:p>
          <a:p>
            <a:pPr rtl="0" fontAlgn="base">
              <a:lnSpc>
                <a:spcPct val="150000"/>
              </a:lnSpc>
            </a:pPr>
            <a:endParaRPr lang="en-US" sz="1900" i="0" u="none" strike="noStrike" dirty="0">
              <a:solidFill>
                <a:srgbClr val="0D0D0D"/>
              </a:solidFill>
              <a:effectLst/>
            </a:endParaRP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endParaRPr lang="en-US" sz="190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0104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EDC9-C2E8-BABB-DF16-FA2F8100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22CA740-53C8-5469-1C95-02121E5B9F43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69344-A946-239F-491E-5D5E87884BEC}"/>
              </a:ext>
            </a:extLst>
          </p:cNvPr>
          <p:cNvSpPr txBox="1"/>
          <p:nvPr/>
        </p:nvSpPr>
        <p:spPr>
          <a:xfrm>
            <a:off x="1584116" y="2416291"/>
            <a:ext cx="91630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Fira Sans Medium" panose="020B0603050000020004" pitchFamily="34" charset="0"/>
              </a:rPr>
              <a:t>KPI and Key Insights in </a:t>
            </a:r>
          </a:p>
          <a:p>
            <a:pPr algn="ctr"/>
            <a:r>
              <a:rPr lang="en-US" sz="6600" dirty="0">
                <a:latin typeface="Fira Sans Medium" panose="020B0603050000020004" pitchFamily="34" charset="0"/>
              </a:rPr>
              <a:t>MySQL and </a:t>
            </a:r>
            <a:r>
              <a:rPr lang="en-US" sz="6600" dirty="0" err="1">
                <a:latin typeface="Fira Sans Medium" panose="020B0603050000020004" pitchFamily="34" charset="0"/>
              </a:rPr>
              <a:t>PowerBI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A95BB6AF-F5E8-94BE-2829-56EB2DE7D02B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C4AA90-995B-9D91-E608-59E796EB7E6C}"/>
              </a:ext>
            </a:extLst>
          </p:cNvPr>
          <p:cNvGrpSpPr/>
          <p:nvPr/>
        </p:nvGrpSpPr>
        <p:grpSpPr>
          <a:xfrm>
            <a:off x="-3421261" y="-2297674"/>
            <a:ext cx="7105531" cy="7105531"/>
            <a:chOff x="-2601601" y="-2254131"/>
            <a:chExt cx="7105531" cy="7105531"/>
          </a:xfrm>
        </p:grpSpPr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3BD6E543-C135-BDD6-2CC5-95ACDB0CED6D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9BCE36B1-507B-CABF-7273-173B98B8D86A}"/>
                </a:ext>
              </a:extLst>
            </p:cNvPr>
            <p:cNvSpPr/>
            <p:nvPr/>
          </p:nvSpPr>
          <p:spPr>
            <a:xfrm rot="3140551">
              <a:off x="-1060904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Graphic 11">
              <a:extLst>
                <a:ext uri="{FF2B5EF4-FFF2-40B4-BE49-F238E27FC236}">
                  <a16:creationId xmlns:a16="http://schemas.microsoft.com/office/drawing/2014/main" id="{35472988-0635-AA64-8780-F49CBACB7FEB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CE996A-3242-3DD2-6742-8569CED491A2}"/>
              </a:ext>
            </a:extLst>
          </p:cNvPr>
          <p:cNvSpPr/>
          <p:nvPr/>
        </p:nvSpPr>
        <p:spPr>
          <a:xfrm>
            <a:off x="4636606" y="472403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B41CE2-F57B-7BED-ACA9-A8D806C508FF}"/>
              </a:ext>
            </a:extLst>
          </p:cNvPr>
          <p:cNvSpPr/>
          <p:nvPr/>
        </p:nvSpPr>
        <p:spPr>
          <a:xfrm>
            <a:off x="6393463" y="468873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6CE4DC2-82A7-C65C-311B-82E56FFA19D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F8C7-92BF-1F25-594D-6CFEF11A39C5}"/>
              </a:ext>
            </a:extLst>
          </p:cNvPr>
          <p:cNvSpPr txBox="1"/>
          <p:nvPr/>
        </p:nvSpPr>
        <p:spPr>
          <a:xfrm>
            <a:off x="4923869" y="2867107"/>
            <a:ext cx="1672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Fira Sans Medium" panose="020B0603050000020004" pitchFamily="34" charset="0"/>
              </a:rPr>
              <a:t>SQL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60B7DD0C-9D4C-D5F7-55AA-3D80274EA025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2F4A8B-F743-1648-F6D3-4F9A7E176812}"/>
              </a:ext>
            </a:extLst>
          </p:cNvPr>
          <p:cNvGrpSpPr/>
          <p:nvPr/>
        </p:nvGrpSpPr>
        <p:grpSpPr>
          <a:xfrm>
            <a:off x="-3421261" y="-2297674"/>
            <a:ext cx="7105531" cy="7105531"/>
            <a:chOff x="-2601601" y="-2254131"/>
            <a:chExt cx="7105531" cy="7105531"/>
          </a:xfrm>
        </p:grpSpPr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EE45430F-E750-045D-D955-4D6F35875913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4662E9FF-53B6-E6FD-F317-7AD3F9235D6E}"/>
                </a:ext>
              </a:extLst>
            </p:cNvPr>
            <p:cNvSpPr/>
            <p:nvPr/>
          </p:nvSpPr>
          <p:spPr>
            <a:xfrm rot="3140551">
              <a:off x="-1060904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Graphic 11">
              <a:extLst>
                <a:ext uri="{FF2B5EF4-FFF2-40B4-BE49-F238E27FC236}">
                  <a16:creationId xmlns:a16="http://schemas.microsoft.com/office/drawing/2014/main" id="{D14DE33B-8185-90B5-F4D9-AF72DBEDC152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57E9577-7015-31B3-B925-F94E4E67ACCD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4B8515-7F63-4CF3-F17D-DB143A881233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88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D67448-AD1F-CC2B-B992-90EA93C34B9E}"/>
              </a:ext>
            </a:extLst>
          </p:cNvPr>
          <p:cNvSpPr txBox="1"/>
          <p:nvPr/>
        </p:nvSpPr>
        <p:spPr>
          <a:xfrm>
            <a:off x="153256" y="2806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ira Sans Medium" panose="020B0603050000020004" pitchFamily="34" charset="0"/>
              </a:rPr>
              <a:t>ER-Diagram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4AEC29-5FF9-2B72-0909-70210166DBA7}"/>
              </a:ext>
            </a:extLst>
          </p:cNvPr>
          <p:cNvGrpSpPr/>
          <p:nvPr/>
        </p:nvGrpSpPr>
        <p:grpSpPr>
          <a:xfrm rot="14725963">
            <a:off x="-428379" y="5371618"/>
            <a:ext cx="2679897" cy="2512564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D56E39C0-BB1F-8395-E81D-FBD280A17856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ADB49F76-2075-784A-0B7A-A0ABE8E07DA7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F5E08F6-E128-D5D3-85A1-2F2A620D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16" y="94582"/>
            <a:ext cx="8317728" cy="6533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1DA78A-7671-FD6B-4F36-611E49774D36}"/>
              </a:ext>
            </a:extLst>
          </p:cNvPr>
          <p:cNvSpPr txBox="1"/>
          <p:nvPr/>
        </p:nvSpPr>
        <p:spPr>
          <a:xfrm>
            <a:off x="54088" y="693132"/>
            <a:ext cx="3692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Display which table is interlinked with which table,</a:t>
            </a:r>
            <a:r>
              <a:rPr lang="en-IN" sz="1600" dirty="0"/>
              <a:t> using common column:</a:t>
            </a:r>
            <a:br>
              <a:rPr lang="en-IN" sz="1600" dirty="0"/>
            </a:br>
            <a:endParaRPr lang="en-I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Customer(C_ID) </a:t>
            </a:r>
            <a:r>
              <a:rPr lang="en-IN" sz="1600" dirty="0">
                <a:sym typeface="Wingdings" panose="05000000000000000000" pitchFamily="2" charset="2"/>
              </a:rPr>
              <a:t> Orders(C_ID)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Product(P_ID) </a:t>
            </a:r>
            <a:r>
              <a:rPr lang="en-IN" sz="1600" dirty="0">
                <a:sym typeface="Wingdings" panose="05000000000000000000" pitchFamily="2" charset="2"/>
              </a:rPr>
              <a:t> Orders(P_ID)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Rating(</a:t>
            </a:r>
            <a:r>
              <a:rPr lang="en-IN" sz="1600" dirty="0" err="1"/>
              <a:t>Or_ID</a:t>
            </a:r>
            <a:r>
              <a:rPr lang="en-IN" sz="1600" dirty="0"/>
              <a:t>) </a:t>
            </a:r>
            <a:r>
              <a:rPr lang="en-IN" sz="1600" dirty="0">
                <a:sym typeface="Wingdings" panose="05000000000000000000" pitchFamily="2" charset="2"/>
              </a:rPr>
              <a:t> Orders(</a:t>
            </a:r>
            <a:r>
              <a:rPr lang="en-IN" sz="1600" dirty="0" err="1">
                <a:sym typeface="Wingdings" panose="05000000000000000000" pitchFamily="2" charset="2"/>
              </a:rPr>
              <a:t>Or_ID</a:t>
            </a:r>
            <a:r>
              <a:rPr lang="en-IN" sz="1600" dirty="0">
                <a:sym typeface="Wingdings" panose="05000000000000000000" pitchFamily="2" charset="2"/>
              </a:rPr>
              <a:t>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 err="1"/>
              <a:t>Return_Refund</a:t>
            </a:r>
            <a:r>
              <a:rPr lang="en-IN" sz="1600" dirty="0"/>
              <a:t>(</a:t>
            </a:r>
            <a:r>
              <a:rPr lang="en-IN" sz="1600" dirty="0" err="1"/>
              <a:t>Or_ID</a:t>
            </a:r>
            <a:r>
              <a:rPr lang="en-IN" sz="1600" dirty="0"/>
              <a:t>) </a:t>
            </a:r>
            <a:r>
              <a:rPr lang="en-IN" sz="1600" dirty="0">
                <a:sym typeface="Wingdings" panose="05000000000000000000" pitchFamily="2" charset="2"/>
              </a:rPr>
              <a:t> Orders(</a:t>
            </a:r>
            <a:r>
              <a:rPr lang="en-IN" sz="1600" dirty="0" err="1">
                <a:sym typeface="Wingdings" panose="05000000000000000000" pitchFamily="2" charset="2"/>
              </a:rPr>
              <a:t>Or_ID</a:t>
            </a:r>
            <a:r>
              <a:rPr lang="en-IN" sz="1600" dirty="0">
                <a:sym typeface="Wingdings" panose="05000000000000000000" pitchFamily="2" charset="2"/>
              </a:rPr>
              <a:t>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Transactions(</a:t>
            </a:r>
            <a:r>
              <a:rPr lang="en-IN" sz="1600" dirty="0" err="1"/>
              <a:t>Or_ID</a:t>
            </a:r>
            <a:r>
              <a:rPr lang="en-IN" sz="1600" dirty="0"/>
              <a:t>) </a:t>
            </a:r>
            <a:r>
              <a:rPr lang="en-IN" sz="1600" dirty="0">
                <a:sym typeface="Wingdings" panose="05000000000000000000" pitchFamily="2" charset="2"/>
              </a:rPr>
              <a:t>  Orders(</a:t>
            </a:r>
            <a:r>
              <a:rPr lang="en-IN" sz="1600" dirty="0" err="1">
                <a:sym typeface="Wingdings" panose="05000000000000000000" pitchFamily="2" charset="2"/>
              </a:rPr>
              <a:t>Or_ID</a:t>
            </a:r>
            <a:r>
              <a:rPr lang="en-IN" sz="1600" dirty="0">
                <a:sym typeface="Wingdings" panose="05000000000000000000" pitchFamily="2" charset="2"/>
              </a:rPr>
              <a:t>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 err="1"/>
              <a:t>Subscription_details</a:t>
            </a:r>
            <a:r>
              <a:rPr lang="en-IN" sz="1600" dirty="0"/>
              <a:t>(C_ID) </a:t>
            </a:r>
            <a:r>
              <a:rPr lang="en-IN" sz="1600" dirty="0">
                <a:sym typeface="Wingdings" panose="05000000000000000000" pitchFamily="2" charset="2"/>
              </a:rPr>
              <a:t> Customers(C_ID)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 err="1"/>
              <a:t>Subscription_details</a:t>
            </a:r>
            <a:r>
              <a:rPr lang="en-IN" sz="1600" dirty="0"/>
              <a:t>(</a:t>
            </a:r>
            <a:r>
              <a:rPr lang="en-IN" sz="1600" dirty="0" err="1"/>
              <a:t>Plan_ID</a:t>
            </a:r>
            <a:r>
              <a:rPr lang="en-IN" sz="1600" dirty="0"/>
              <a:t>) </a:t>
            </a:r>
            <a:r>
              <a:rPr lang="en-IN" sz="1600" dirty="0">
                <a:sym typeface="Wingdings" panose="05000000000000000000" pitchFamily="2" charset="2"/>
              </a:rPr>
              <a:t> </a:t>
            </a:r>
            <a:r>
              <a:rPr lang="en-IN" sz="1600" dirty="0"/>
              <a:t> </a:t>
            </a:r>
            <a:r>
              <a:rPr lang="en-IN" sz="1600" dirty="0" err="1"/>
              <a:t>Subscription_Plan</a:t>
            </a:r>
            <a:r>
              <a:rPr lang="en-IN" sz="1600" dirty="0">
                <a:sym typeface="Wingdings" panose="05000000000000000000" pitchFamily="2" charset="2"/>
              </a:rPr>
              <a:t>(</a:t>
            </a:r>
            <a:r>
              <a:rPr lang="en-IN" sz="1600" dirty="0" err="1">
                <a:sym typeface="Wingdings" panose="05000000000000000000" pitchFamily="2" charset="2"/>
              </a:rPr>
              <a:t>Plan_ID</a:t>
            </a:r>
            <a:r>
              <a:rPr lang="en-IN" sz="1600" dirty="0">
                <a:sym typeface="Wingdings" panose="05000000000000000000" pitchFamily="2" charset="2"/>
              </a:rPr>
              <a:t>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Delivery(DP_ID) </a:t>
            </a:r>
            <a:r>
              <a:rPr lang="en-IN" sz="1600" dirty="0">
                <a:sym typeface="Wingdings" panose="05000000000000000000" pitchFamily="2" charset="2"/>
              </a:rPr>
              <a:t> Orders(DP_ID)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48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FC918E-49B4-D278-172A-6ABAFF5D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3" y="2181608"/>
            <a:ext cx="11259986" cy="5247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9F2517E-E20F-7908-5DA9-614B5976C45C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61A6D-06FC-239E-A994-783099ECB68A}"/>
              </a:ext>
            </a:extLst>
          </p:cNvPr>
          <p:cNvSpPr txBox="1"/>
          <p:nvPr/>
        </p:nvSpPr>
        <p:spPr>
          <a:xfrm>
            <a:off x="2988297" y="538417"/>
            <a:ext cx="5542960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KPIs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9E29D6-4679-00F4-6327-24A3B8CB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3" y="2928711"/>
            <a:ext cx="5556770" cy="1222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A9B6-1008-7B92-83A9-981D10C71063}"/>
              </a:ext>
            </a:extLst>
          </p:cNvPr>
          <p:cNvSpPr txBox="1"/>
          <p:nvPr/>
        </p:nvSpPr>
        <p:spPr>
          <a:xfrm>
            <a:off x="334983" y="1737423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Medium" panose="020B0603050000020004" pitchFamily="34" charset="0"/>
              </a:rPr>
              <a:t>Sales Dashboard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864C8-55FF-797E-DF5E-2FE88169000D}"/>
              </a:ext>
            </a:extLst>
          </p:cNvPr>
          <p:cNvSpPr txBox="1"/>
          <p:nvPr/>
        </p:nvSpPr>
        <p:spPr>
          <a:xfrm>
            <a:off x="334983" y="4151665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Customer</a:t>
            </a:r>
            <a:r>
              <a:rPr lang="en-US" sz="1800" dirty="0">
                <a:latin typeface="Fira Sans Medium" panose="020B0603050000020004" pitchFamily="34" charset="0"/>
              </a:rPr>
              <a:t> Dashboard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F44D0B-88F9-36DF-3584-7FE0B3FBF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7" y="4556229"/>
            <a:ext cx="11666111" cy="920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55910D-7CD2-4B92-13C0-455845C61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4" y="5731208"/>
            <a:ext cx="7367643" cy="7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BF07E-5E87-68A9-950C-D3D645B1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59736F2-8725-1C3C-A517-AE899AE2B210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5CAAE-56D2-3B28-6566-2DEE70412176}"/>
              </a:ext>
            </a:extLst>
          </p:cNvPr>
          <p:cNvSpPr txBox="1"/>
          <p:nvPr/>
        </p:nvSpPr>
        <p:spPr>
          <a:xfrm>
            <a:off x="2988297" y="538417"/>
            <a:ext cx="5542960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KPIs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F6D32-1A14-2186-0EC8-EBE27CBE95DD}"/>
              </a:ext>
            </a:extLst>
          </p:cNvPr>
          <p:cNvSpPr txBox="1"/>
          <p:nvPr/>
        </p:nvSpPr>
        <p:spPr>
          <a:xfrm>
            <a:off x="429252" y="1671468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Product and Sales</a:t>
            </a:r>
            <a:r>
              <a:rPr lang="en-US" sz="1800" dirty="0">
                <a:latin typeface="Fira Sans Medium" panose="020B0603050000020004" pitchFamily="34" charset="0"/>
              </a:rPr>
              <a:t> Dashboard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45D7F-6A3D-65FD-F2C4-51DC906F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5" y="2147778"/>
            <a:ext cx="11699870" cy="720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FF1FA-08B0-5C3E-3D13-9FCDAA08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6" y="2951891"/>
            <a:ext cx="8865577" cy="803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8FE25-470F-6A4D-F58F-445C2CF25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52" y="5899611"/>
            <a:ext cx="5581907" cy="610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56601-D8AB-BA71-5A77-749A86D3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50" y="5813592"/>
            <a:ext cx="2494683" cy="782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B217D0-EE01-4C3B-8A8E-136093460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7" y="3989499"/>
            <a:ext cx="11780836" cy="4878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3482C5-091A-ACF3-BA50-8838F2B29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26" y="4682943"/>
            <a:ext cx="4284310" cy="9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517F3-96E9-FE21-A61B-9CC5EA8E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E791646-C147-743D-32B5-01081505C750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FBC92-3DA1-3CA4-BAAE-03F56331828F}"/>
              </a:ext>
            </a:extLst>
          </p:cNvPr>
          <p:cNvSpPr txBox="1"/>
          <p:nvPr/>
        </p:nvSpPr>
        <p:spPr>
          <a:xfrm>
            <a:off x="2988297" y="538417"/>
            <a:ext cx="5542960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KPIs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942CF-B5FF-3CDF-788E-5554A8C39F7D}"/>
              </a:ext>
            </a:extLst>
          </p:cNvPr>
          <p:cNvSpPr txBox="1"/>
          <p:nvPr/>
        </p:nvSpPr>
        <p:spPr>
          <a:xfrm>
            <a:off x="278718" y="1495699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Medium" panose="020B0603050000020004" pitchFamily="34" charset="0"/>
              </a:rPr>
              <a:t>Subscription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EEA7C-EABE-EC48-8B9E-645710D1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6" y="1865031"/>
            <a:ext cx="10976886" cy="129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8F96F-384A-1780-7CEF-8997E62C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25" y="3315508"/>
            <a:ext cx="9971874" cy="1190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DDDDA4-DB42-2C26-0A1A-041405368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34" y="4184559"/>
            <a:ext cx="6772532" cy="9935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5CFC8-D47D-D253-7086-65CC1ADD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73" y="4238780"/>
            <a:ext cx="2490452" cy="991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19B0F-63DB-1217-C65E-C55EEFFD4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882" y="5562499"/>
            <a:ext cx="8889475" cy="910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5CF950-09B0-128B-FF1E-77E684F92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8" y="5516465"/>
            <a:ext cx="2634164" cy="10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2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4E00-C388-0EF1-AC70-EBF85184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D6E92E0-8537-4724-DE77-F26C602B23AA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93414-6E1E-A4CA-323E-B2A272E85E54}"/>
              </a:ext>
            </a:extLst>
          </p:cNvPr>
          <p:cNvSpPr txBox="1"/>
          <p:nvPr/>
        </p:nvSpPr>
        <p:spPr>
          <a:xfrm>
            <a:off x="2988297" y="538417"/>
            <a:ext cx="5542960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KPIs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4EEC6-A94D-9DCC-F3C2-AF91CF0014BB}"/>
              </a:ext>
            </a:extLst>
          </p:cNvPr>
          <p:cNvSpPr txBox="1"/>
          <p:nvPr/>
        </p:nvSpPr>
        <p:spPr>
          <a:xfrm>
            <a:off x="278718" y="1530659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Transaction</a:t>
            </a:r>
            <a:r>
              <a:rPr lang="en-US" sz="1800" dirty="0">
                <a:latin typeface="Fira Sans Medium" panose="020B0603050000020004" pitchFamily="34" charset="0"/>
              </a:rPr>
              <a:t> Dashboard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C271A-A173-DB6D-0E27-2EB7C1F0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8" y="2084657"/>
            <a:ext cx="10024779" cy="81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C9CF9-8E1D-907C-6B2F-F1C3E418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1" y="3065178"/>
            <a:ext cx="6131509" cy="889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EC3AD-CCC3-8F3B-D00E-D1DFC641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09" y="4308979"/>
            <a:ext cx="8939355" cy="81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7B3E95-475C-0FDB-BF4A-CBA6F6B9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055" y="5361993"/>
            <a:ext cx="5011418" cy="1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DC2A-B896-1996-6F5D-255B36B0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B84B940-77C6-E21E-AE81-43240FEB55C7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264E8-2D9A-83B9-E2C1-D711989D5330}"/>
              </a:ext>
            </a:extLst>
          </p:cNvPr>
          <p:cNvSpPr txBox="1"/>
          <p:nvPr/>
        </p:nvSpPr>
        <p:spPr>
          <a:xfrm>
            <a:off x="2988297" y="538417"/>
            <a:ext cx="5542960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KPIs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7BCB6-E4E1-B510-DD97-E732253F8967}"/>
              </a:ext>
            </a:extLst>
          </p:cNvPr>
          <p:cNvSpPr txBox="1"/>
          <p:nvPr/>
        </p:nvSpPr>
        <p:spPr>
          <a:xfrm>
            <a:off x="278718" y="1530659"/>
            <a:ext cx="636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Medium" panose="020B0603050000020004" pitchFamily="34" charset="0"/>
              </a:rPr>
              <a:t>Return</a:t>
            </a:r>
            <a:r>
              <a:rPr lang="en-US" dirty="0">
                <a:latin typeface="Fira Sans Medium" panose="020B0603050000020004" pitchFamily="34" charset="0"/>
              </a:rPr>
              <a:t>/Refund</a:t>
            </a:r>
            <a:r>
              <a:rPr lang="en-US" sz="1800" dirty="0">
                <a:latin typeface="Fira Sans Medium" panose="020B0603050000020004" pitchFamily="34" charset="0"/>
              </a:rPr>
              <a:t>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56877-AEB7-7D00-F445-5CB2D9A5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0" y="2137411"/>
            <a:ext cx="8605215" cy="65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23687-5870-44BC-5B0E-E2F66235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9" y="2919811"/>
            <a:ext cx="6508638" cy="825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EA0325-4C9E-A63E-B75E-651C2E14C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8" y="3767127"/>
            <a:ext cx="11660956" cy="124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67684-916A-DEFE-BCA8-E545AA6BD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9" y="5224448"/>
            <a:ext cx="7548572" cy="9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583F34-8CD0-A58D-D63B-F2BDED5085AD}"/>
              </a:ext>
            </a:extLst>
          </p:cNvPr>
          <p:cNvSpPr/>
          <p:nvPr/>
        </p:nvSpPr>
        <p:spPr>
          <a:xfrm>
            <a:off x="-19813" y="-397336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79E14-FDE3-7CCB-B416-CD7BAB18136E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7DF97-1EBB-E841-F833-97798D7F3444}"/>
              </a:ext>
            </a:extLst>
          </p:cNvPr>
          <p:cNvSpPr txBox="1"/>
          <p:nvPr/>
        </p:nvSpPr>
        <p:spPr>
          <a:xfrm>
            <a:off x="6761446" y="678538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Fira Sans Medium" panose="020B0603050000020004" pitchFamily="34" charset="0"/>
              </a:rPr>
              <a:t>I</a:t>
            </a:r>
            <a:r>
              <a:rPr lang="en-IN" sz="1600" dirty="0" err="1">
                <a:latin typeface="Fira Sans Medium" panose="020B0603050000020004" pitchFamily="34" charset="0"/>
              </a:rPr>
              <a:t>ntroduction</a:t>
            </a:r>
            <a:r>
              <a:rPr lang="en-IN" sz="1600" dirty="0">
                <a:latin typeface="Fira Sans Medium" panose="020B06030500000200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2B830-C207-BD0A-0449-B906766968B2}"/>
              </a:ext>
            </a:extLst>
          </p:cNvPr>
          <p:cNvSpPr txBox="1"/>
          <p:nvPr/>
        </p:nvSpPr>
        <p:spPr>
          <a:xfrm>
            <a:off x="6761446" y="1303376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i="0" u="none" strike="noStrike" dirty="0">
                <a:solidFill>
                  <a:srgbClr val="4D3527"/>
                </a:solidFill>
                <a:effectLst/>
                <a:latin typeface="Fira Sans Medium" panose="020B0603050000020004" pitchFamily="34" charset="0"/>
              </a:rPr>
              <a:t>Project Overview 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6F35B-081C-8E06-8E96-520EAC60183C}"/>
              </a:ext>
            </a:extLst>
          </p:cNvPr>
          <p:cNvSpPr txBox="1"/>
          <p:nvPr/>
        </p:nvSpPr>
        <p:spPr>
          <a:xfrm>
            <a:off x="6761446" y="1926595"/>
            <a:ext cx="234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</a:rPr>
              <a:t>Feature Description 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35935-4184-D3BB-110E-6DB99ECBB47F}"/>
              </a:ext>
            </a:extLst>
          </p:cNvPr>
          <p:cNvSpPr txBox="1"/>
          <p:nvPr/>
        </p:nvSpPr>
        <p:spPr>
          <a:xfrm>
            <a:off x="6761446" y="2632033"/>
            <a:ext cx="402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</a:rPr>
              <a:t>D</a:t>
            </a:r>
            <a:r>
              <a:rPr lang="en-IN" sz="1600" dirty="0" err="1">
                <a:latin typeface="Fira Sans Medium" panose="020B0603050000020004" pitchFamily="34" charset="0"/>
              </a:rPr>
              <a:t>ata</a:t>
            </a:r>
            <a:r>
              <a:rPr lang="en-IN" sz="1600" dirty="0">
                <a:latin typeface="Fira Sans Medium" panose="020B0603050000020004" pitchFamily="34" charset="0"/>
              </a:rPr>
              <a:t> Cleaning  &amp; Preprocessing Steps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B3DE5-79C9-4141-7736-4F993CF1D91A}"/>
              </a:ext>
            </a:extLst>
          </p:cNvPr>
          <p:cNvSpPr txBox="1"/>
          <p:nvPr/>
        </p:nvSpPr>
        <p:spPr>
          <a:xfrm>
            <a:off x="6761446" y="3222316"/>
            <a:ext cx="3702317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Fira Sans Medium" panose="020B0603050000020004" pitchFamily="34" charset="0"/>
              </a:rPr>
              <a:t>Basic Process Description </a:t>
            </a:r>
            <a:endParaRPr lang="en-IN" sz="1600" dirty="0">
              <a:latin typeface="Fira Sans Medium" panose="020B0603050000020004" pitchFamily="34" charset="0"/>
            </a:endParaRPr>
          </a:p>
          <a:p>
            <a:pPr>
              <a:lnSpc>
                <a:spcPct val="130000"/>
              </a:lnSpc>
            </a:pP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12221-2F7E-876A-3D46-AA8F57B1B66E}"/>
              </a:ext>
            </a:extLst>
          </p:cNvPr>
          <p:cNvSpPr txBox="1"/>
          <p:nvPr/>
        </p:nvSpPr>
        <p:spPr>
          <a:xfrm>
            <a:off x="6575682" y="3821479"/>
            <a:ext cx="249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0" i="0" u="none" strike="noStrike" dirty="0">
                <a:effectLst/>
                <a:latin typeface="Fira Sans Medium" panose="020B0603050000020004" pitchFamily="34" charset="0"/>
              </a:rPr>
              <a:t>Risk and Challenges 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099883-8D89-1807-D6A3-6BF03CF13BAC}"/>
              </a:ext>
            </a:extLst>
          </p:cNvPr>
          <p:cNvGrpSpPr/>
          <p:nvPr/>
        </p:nvGrpSpPr>
        <p:grpSpPr>
          <a:xfrm>
            <a:off x="6083564" y="815056"/>
            <a:ext cx="158344" cy="5242322"/>
            <a:chOff x="5198868" y="938018"/>
            <a:chExt cx="158344" cy="52423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92EE3D-DEFE-149E-B926-A48C44ED22E8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9" y="1016000"/>
              <a:ext cx="0" cy="5051425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7E16CA-B6FD-E62F-F9A1-2A6C440F6C4E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FBA52-E84A-2929-9BA3-FC0BB484ABCB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8F8A20-F456-B24B-F6C0-5B90CE8E7A12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8971BE-71A8-9EB1-907C-8386BAE56C64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EFF8D6-4090-0B60-1DF5-3E54340C1341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7B96A5-2A9F-E488-BB3D-5D8C448F05FA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CC72F2-8BFB-4EE2-CA17-525A2B1D7CF3}"/>
                </a:ext>
              </a:extLst>
            </p:cNvPr>
            <p:cNvSpPr/>
            <p:nvPr/>
          </p:nvSpPr>
          <p:spPr>
            <a:xfrm>
              <a:off x="5198868" y="4749810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EEE5E6-B071-C278-EDDC-C46C199F3339}"/>
                </a:ext>
              </a:extLst>
            </p:cNvPr>
            <p:cNvSpPr/>
            <p:nvPr/>
          </p:nvSpPr>
          <p:spPr>
            <a:xfrm>
              <a:off x="5198868" y="53859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E04541-978E-A1F2-03DA-2151CE232BE7}"/>
                </a:ext>
              </a:extLst>
            </p:cNvPr>
            <p:cNvSpPr/>
            <p:nvPr/>
          </p:nvSpPr>
          <p:spPr>
            <a:xfrm>
              <a:off x="5201249" y="6024377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C0EC4B6-16C0-824E-E315-ACAF8CB585C4}"/>
              </a:ext>
            </a:extLst>
          </p:cNvPr>
          <p:cNvSpPr txBox="1"/>
          <p:nvPr/>
        </p:nvSpPr>
        <p:spPr>
          <a:xfrm>
            <a:off x="6761446" y="4488261"/>
            <a:ext cx="4437594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Fira Sans Medium" panose="020B0603050000020004" pitchFamily="34" charset="0"/>
              </a:rPr>
              <a:t>K</a:t>
            </a:r>
            <a:r>
              <a:rPr lang="en-IN" sz="1600" dirty="0">
                <a:latin typeface="Fira Sans Medium" panose="020B0603050000020004" pitchFamily="34" charset="0"/>
              </a:rPr>
              <a:t>PI and Key Insights in MySQL and Power BI 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65E0E-218D-E712-FC1D-851561C687DA}"/>
              </a:ext>
            </a:extLst>
          </p:cNvPr>
          <p:cNvSpPr txBox="1"/>
          <p:nvPr/>
        </p:nvSpPr>
        <p:spPr>
          <a:xfrm>
            <a:off x="6761446" y="5123527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Fira Sans Medium" panose="020B0603050000020004" pitchFamily="34" charset="0"/>
              </a:rPr>
              <a:t>C</a:t>
            </a:r>
            <a:r>
              <a:rPr lang="en-IN" sz="1600" dirty="0" err="1">
                <a:latin typeface="Fira Sans Medium" panose="020B0603050000020004" pitchFamily="34" charset="0"/>
              </a:rPr>
              <a:t>onclusion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5D6F84-CD5A-F096-0B7B-71B85586A05C}"/>
              </a:ext>
            </a:extLst>
          </p:cNvPr>
          <p:cNvSpPr txBox="1"/>
          <p:nvPr/>
        </p:nvSpPr>
        <p:spPr>
          <a:xfrm>
            <a:off x="6761446" y="5763608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Fira Sans Medium" panose="020B0603050000020004" pitchFamily="34" charset="0"/>
              </a:rPr>
              <a:t>R</a:t>
            </a:r>
            <a:r>
              <a:rPr lang="en-IN" sz="1600" dirty="0" err="1">
                <a:latin typeface="Fira Sans Medium" panose="020B0603050000020004" pitchFamily="34" charset="0"/>
              </a:rPr>
              <a:t>eferences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CD39EA43-03D8-78F7-CBE6-DF8D28C89169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7" name="Graphic 4">
            <a:extLst>
              <a:ext uri="{FF2B5EF4-FFF2-40B4-BE49-F238E27FC236}">
                <a16:creationId xmlns:a16="http://schemas.microsoft.com/office/drawing/2014/main" id="{0DE5B32D-B5B1-E2DC-A69E-DA89D3D7B4D9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04B8D8-1934-26FD-524F-5E143EBAAD0F}"/>
              </a:ext>
            </a:extLst>
          </p:cNvPr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1A753-582D-C679-B2E8-6F10CD993D0F}"/>
              </a:ext>
            </a:extLst>
          </p:cNvPr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6FA89F-80F1-BEEC-157D-76194FE3C020}"/>
              </a:ext>
            </a:extLst>
          </p:cNvPr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50E57D-9646-AFB2-B439-478EEED42988}"/>
              </a:ext>
            </a:extLst>
          </p:cNvPr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994CE0-BF3E-C5AA-701E-E6361FC57B2D}"/>
              </a:ext>
            </a:extLst>
          </p:cNvPr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05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025772-72CD-B0F3-63A3-27E815EBB99D}"/>
              </a:ext>
            </a:extLst>
          </p:cNvPr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06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D05217-43A2-2AEB-B914-5117D868FF59}"/>
              </a:ext>
            </a:extLst>
          </p:cNvPr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07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BF9465-5601-0402-11DF-021732AC7EDF}"/>
              </a:ext>
            </a:extLst>
          </p:cNvPr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08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F59F2-5D1B-0622-90F8-B7FFC6F055C0}"/>
              </a:ext>
            </a:extLst>
          </p:cNvPr>
          <p:cNvSpPr txBox="1"/>
          <p:nvPr/>
        </p:nvSpPr>
        <p:spPr>
          <a:xfrm>
            <a:off x="5008057" y="576360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09</a:t>
            </a:r>
            <a:endParaRPr lang="en-IN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73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01BF3-75B5-CFBF-386E-AFE450EC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DCFF4B5-95BD-C6C9-3C42-FF2940C2D333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DAEE1-73C0-63B1-7771-F6E0B83185A4}"/>
              </a:ext>
            </a:extLst>
          </p:cNvPr>
          <p:cNvSpPr txBox="1"/>
          <p:nvPr/>
        </p:nvSpPr>
        <p:spPr>
          <a:xfrm>
            <a:off x="2526383" y="345672"/>
            <a:ext cx="6787299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C2E34-4F13-0C54-7684-20D81A97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0" y="2050709"/>
            <a:ext cx="8399281" cy="90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960FA-62C0-018E-329A-A0A99233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006" y="1526425"/>
            <a:ext cx="3100752" cy="2444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BAFBA-45EF-5DAD-59A7-9A1F5A7D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0" y="4596344"/>
            <a:ext cx="8399281" cy="798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B9291-878C-482B-04EB-39F132ACF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70" y="4172542"/>
            <a:ext cx="2932121" cy="2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D1DB-5221-D162-520A-C8D4FFC6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882ED1A-A561-CEDA-550D-86DD386DBF72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64FE1-78CE-71B1-CACD-6F5BC9147235}"/>
              </a:ext>
            </a:extLst>
          </p:cNvPr>
          <p:cNvSpPr txBox="1"/>
          <p:nvPr/>
        </p:nvSpPr>
        <p:spPr>
          <a:xfrm>
            <a:off x="2526383" y="345672"/>
            <a:ext cx="6787299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7438-272A-A9ED-2E14-A7606FE0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7" y="2078598"/>
            <a:ext cx="8649731" cy="815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1F6C0-C1C0-35F3-DD1B-9CC06B45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34" y="1444850"/>
            <a:ext cx="2748279" cy="25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A1116-C07C-E7A3-A5BD-90DB67D0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7" y="4673849"/>
            <a:ext cx="8800924" cy="727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4FA973-271A-4E96-845D-515D02D1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133" y="4013894"/>
            <a:ext cx="2748279" cy="26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2112E-D604-76A9-56F8-60948131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96FD2D-02E4-36BD-F382-1F7BF42EC75A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6A020-FBCF-5D47-BD6B-C5F49FB6B164}"/>
              </a:ext>
            </a:extLst>
          </p:cNvPr>
          <p:cNvSpPr txBox="1"/>
          <p:nvPr/>
        </p:nvSpPr>
        <p:spPr>
          <a:xfrm>
            <a:off x="2526383" y="345672"/>
            <a:ext cx="6787299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89DF7-56FA-3CA5-F183-31BB40C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2394408"/>
            <a:ext cx="7946796" cy="67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86412-B98E-9471-F80E-B345A8CC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2" y="2196909"/>
            <a:ext cx="3641640" cy="22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7BCC-8B78-3BDC-6901-FD09549A3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435793A-5384-8176-0B03-635217B582EA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751C1-EB3F-575F-D9A5-D02941F0F8F8}"/>
              </a:ext>
            </a:extLst>
          </p:cNvPr>
          <p:cNvSpPr txBox="1"/>
          <p:nvPr/>
        </p:nvSpPr>
        <p:spPr>
          <a:xfrm>
            <a:off x="2526383" y="345672"/>
            <a:ext cx="6787299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(Customer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DACB2-1E13-8338-48FA-44F1FAAD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1" y="1944138"/>
            <a:ext cx="7985088" cy="59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68FF8-76AB-A0C8-D371-83FF3147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13" y="1493700"/>
            <a:ext cx="2658358" cy="2567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0AB301-FD29-135F-1543-88D0D212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62753"/>
            <a:ext cx="8173039" cy="591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99B36-0FB0-A1CD-1092-88150C7BB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85" y="4092580"/>
            <a:ext cx="2854049" cy="26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CD8E-9773-9A30-7768-D901D7D6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96F0E7-EEE1-FC80-6A66-76C9FF0F2DD1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00B08-5591-3075-6EF8-10BE4D6A416A}"/>
              </a:ext>
            </a:extLst>
          </p:cNvPr>
          <p:cNvSpPr txBox="1"/>
          <p:nvPr/>
        </p:nvSpPr>
        <p:spPr>
          <a:xfrm>
            <a:off x="2526383" y="345672"/>
            <a:ext cx="6787299" cy="75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(Customer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F54FC-5910-F323-A643-276882CF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3" y="1943941"/>
            <a:ext cx="8031637" cy="55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B45F9-B29E-9235-4CFD-8726E6F4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07" y="1542880"/>
            <a:ext cx="2733773" cy="994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9C8DD-072D-7210-78B0-71FED9E1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3" y="3151918"/>
            <a:ext cx="7890235" cy="560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F752E7-B1D4-1957-2E93-F27771E40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696" y="2565059"/>
            <a:ext cx="2839137" cy="159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1412FB-A07C-FB16-BA80-0EF8FA620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83" y="4623243"/>
            <a:ext cx="8517134" cy="11271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BE24C-D13F-D97D-61C1-93347D936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17" y="4212021"/>
            <a:ext cx="2852099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C5E5-911E-A2A5-FAB4-DBCB4FED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E576E78-007B-2013-AEE9-4405B1E41992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630CC-D7CD-DE0C-5767-1FE2EA600E44}"/>
              </a:ext>
            </a:extLst>
          </p:cNvPr>
          <p:cNvSpPr txBox="1"/>
          <p:nvPr/>
        </p:nvSpPr>
        <p:spPr>
          <a:xfrm>
            <a:off x="2413262" y="70702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(Product &amp; 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405B8-4AA6-F386-F89B-595DC709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7" y="1744711"/>
            <a:ext cx="11521881" cy="1608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C9565-6EDA-86AE-EAB9-D812BDA2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1" y="3504415"/>
            <a:ext cx="4879552" cy="30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687F-7562-7A0B-A927-3D91A46B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77F4D51-5FCA-882D-EB79-22898F24CB40}"/>
              </a:ext>
            </a:extLst>
          </p:cNvPr>
          <p:cNvSpPr/>
          <p:nvPr/>
        </p:nvSpPr>
        <p:spPr>
          <a:xfrm>
            <a:off x="-943859" y="-3392792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DA515-5FB3-F176-E45F-5EBA3AD814B5}"/>
              </a:ext>
            </a:extLst>
          </p:cNvPr>
          <p:cNvSpPr txBox="1"/>
          <p:nvPr/>
        </p:nvSpPr>
        <p:spPr>
          <a:xfrm>
            <a:off x="2413262" y="70702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(Product &amp; 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1E673-AF3D-C319-0CF3-DBC3AD46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" y="1769127"/>
            <a:ext cx="11464719" cy="178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BE8AB-2467-66E6-9B39-35DCB0EB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25" y="3660461"/>
            <a:ext cx="5122203" cy="30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3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1A1A-B708-89DC-3EF0-34914CE8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F905218-6C9F-0B2C-5EC3-D660ED2153F2}"/>
              </a:ext>
            </a:extLst>
          </p:cNvPr>
          <p:cNvSpPr/>
          <p:nvPr/>
        </p:nvSpPr>
        <p:spPr>
          <a:xfrm>
            <a:off x="-943859" y="-3816907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3408D-C2D6-CEE1-EF7D-5B307D3A17C2}"/>
              </a:ext>
            </a:extLst>
          </p:cNvPr>
          <p:cNvSpPr txBox="1"/>
          <p:nvPr/>
        </p:nvSpPr>
        <p:spPr>
          <a:xfrm>
            <a:off x="2413260" y="-143166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(Product &amp; Sales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C4248-3EC5-37D0-02BB-EEB4749A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28" y="1559336"/>
            <a:ext cx="8342911" cy="72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7E956-B403-0133-C43B-F5323255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27" y="1029917"/>
            <a:ext cx="2316326" cy="245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1330D-ED78-869C-AB5F-B6DB8295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67" y="3597840"/>
            <a:ext cx="8251596" cy="561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B0C6A-5E0B-8142-BB8F-D84D3BD8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49" y="3142430"/>
            <a:ext cx="3148742" cy="1706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F4AB6-4CBC-DA8D-A821-DFD8D98C6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488" y="5388735"/>
            <a:ext cx="7192841" cy="973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1594B9-8382-A186-9BD9-19EF1A1CE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559" y="4377323"/>
            <a:ext cx="2334704" cy="2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4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572A5-06E5-E75E-611A-8C7EE90B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A05F3B0-F22B-1201-1D69-B5B3B6994B8A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E7663-8958-D051-E9D2-FA5BCE7B2429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(Subscription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76F92-647A-D71A-C898-FCFBC0CB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8" y="1762563"/>
            <a:ext cx="8525285" cy="1112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E6C5F-A1F9-26A6-BCB4-542834F5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106" y="1660330"/>
            <a:ext cx="3748608" cy="1317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05872C-AB02-3C6D-0347-23603D2D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36" y="3499692"/>
            <a:ext cx="8634218" cy="12179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6CCE0-D09A-0908-994A-6D2554153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9" y="3429000"/>
            <a:ext cx="3368187" cy="1641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ACB54-7C62-8BD2-4D0B-A54E8221A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78" y="5360447"/>
            <a:ext cx="9070749" cy="1298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1BE5A1-4615-51DE-A847-B595FDD58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495" y="5197670"/>
            <a:ext cx="3240505" cy="13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8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5B795-FCD3-F47B-9ED5-5350FD866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BF76B46-8492-427A-F26E-A40739DBBD9F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1808C-0CB4-86A0-46BF-741EF75C00FA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(Subscription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6EE0D-3F56-D294-7EA3-F8D73A0A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9" y="1842642"/>
            <a:ext cx="8980371" cy="1247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A40D8-094E-C613-950C-298BA0A6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60" y="1432969"/>
            <a:ext cx="3390511" cy="2446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7BCC7-99C0-5C05-F82B-2A2819A71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201" y="4400620"/>
            <a:ext cx="8316572" cy="1162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44FA7-629B-FCE6-21E6-3D5D500E2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69" y="4219449"/>
            <a:ext cx="3527132" cy="24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1DC5345-D9E3-BE6C-8163-76DEE7C41CDF}"/>
              </a:ext>
            </a:extLst>
          </p:cNvPr>
          <p:cNvSpPr/>
          <p:nvPr/>
        </p:nvSpPr>
        <p:spPr>
          <a:xfrm>
            <a:off x="-266700" y="-3715829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EF126C-04D5-F140-5AA0-99A4A7348B6D}"/>
              </a:ext>
            </a:extLst>
          </p:cNvPr>
          <p:cNvGrpSpPr/>
          <p:nvPr/>
        </p:nvGrpSpPr>
        <p:grpSpPr>
          <a:xfrm>
            <a:off x="939830" y="125529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795B14A-3532-C937-BB03-4C5EE5D6C96F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6D37CF-2EE7-B663-2E62-832A5B6617FB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F9EFB7-73B3-FBD7-03CE-E64031A4B854}"/>
              </a:ext>
            </a:extLst>
          </p:cNvPr>
          <p:cNvSpPr txBox="1"/>
          <p:nvPr/>
        </p:nvSpPr>
        <p:spPr>
          <a:xfrm>
            <a:off x="527901" y="2621263"/>
            <a:ext cx="11243945" cy="4344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Welcome to the presentation on Amazon Product and Sales Analysis, where we delve into the  trends using the power of data analytics.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Python , Power BI and SQL, we have meticulously analyzed  Amazon data to uncover valuable insights that can drive strategic decision-making for growth of Amazon within the e-commerce Industry.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presentation, we will take you on a journey through the aromatic landscape of product  sales, consumer behavior,  and sales performance across different regions and product categories.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 us as we unveil the hidden potential within data and empower  with actionable insights to brew success in the competitive e-commerce market.</a:t>
            </a:r>
          </a:p>
          <a:p>
            <a:pPr algn="ctr">
              <a:lnSpc>
                <a:spcPct val="130000"/>
              </a:lnSpc>
            </a:pPr>
            <a:endParaRPr lang="en-IN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C437A-053F-D916-F466-F3EBF8C8A9C8}"/>
              </a:ext>
            </a:extLst>
          </p:cNvPr>
          <p:cNvSpPr txBox="1"/>
          <p:nvPr/>
        </p:nvSpPr>
        <p:spPr>
          <a:xfrm>
            <a:off x="4345757" y="1940051"/>
            <a:ext cx="3192794" cy="68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3200" b="1" dirty="0">
                <a:latin typeface="Fira Sans Medium" panose="020B06030500000200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24388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D9684-E28C-F475-BB3E-61653E5B8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AA72528-5DF2-12E1-8431-DB4D74797756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EA6BD-94DF-BEF7-CCD8-3AD9948E333C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(Subscription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22173-AC35-6D66-03E6-31DA575B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" y="1866948"/>
            <a:ext cx="9626768" cy="1140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F86412-0CF8-69EE-61E8-FE331D01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94" y="2870019"/>
            <a:ext cx="3954994" cy="34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3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338F-98C9-552B-7EB5-F5AE41C7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3A53DFC-53E0-6E15-879F-F89E9B87B9D0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3EB65-6255-1FB6-FF7F-E1E7E885A7D5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(Transaction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CC9EC-69BE-83FB-0D7B-9EF6420D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" y="1924199"/>
            <a:ext cx="8836705" cy="87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057A0-88B7-AFAB-B6F1-11A7E062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22" y="1558097"/>
            <a:ext cx="3562640" cy="2618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3396D-33CA-1594-94E9-93BFD341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665" y="4471981"/>
            <a:ext cx="8509497" cy="117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292C4B-3111-C3BF-FFBB-CE49E6157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44" y="3642667"/>
            <a:ext cx="3333921" cy="29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3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D9C2D-C06C-FF61-2DDE-9337F7E2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C9CADC9-06D8-0130-A864-787CACDE9E6F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4E6CA-A2F7-6D75-069A-0D4C02E0328A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(Transaction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39DA6-DA45-644D-D12A-06874310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189"/>
            <a:ext cx="8880049" cy="367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D6BE9-BEDD-4C5E-22B4-7902DF15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278" y="1488250"/>
            <a:ext cx="3165580" cy="194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16F81-B89C-60E5-A2AE-CBE83918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49" y="3466997"/>
            <a:ext cx="7734692" cy="440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557FC8-66FF-E4B3-5483-814F17434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45" y="3412184"/>
            <a:ext cx="3389372" cy="989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F41D9A-68B6-6B6A-C98C-C67C925B2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28" y="4915442"/>
            <a:ext cx="7627082" cy="98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2C1B04-9041-51B1-88D9-62F95F137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172" y="4182717"/>
            <a:ext cx="3151983" cy="25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CE0C-D4ED-A151-3790-75359F16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5EE88F9-5AB2-7E69-C010-B5A9BD6E52C0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0A5E6-D0BD-5DF4-2015-BA8345611C86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(Return/Refund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CD2CE-A0A3-B46A-BF7B-A6112B7F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5" y="1925976"/>
            <a:ext cx="9036492" cy="45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8B0C6-8293-52CD-47B8-BC75C340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610" y="1738051"/>
            <a:ext cx="3254202" cy="1092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D659D3-AF69-D67A-FA4D-0C5FB4D0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101" y="3299334"/>
            <a:ext cx="8352148" cy="669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1BFAB-1265-825B-5C7B-C654BAE9A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35" y="3299334"/>
            <a:ext cx="2779749" cy="898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97D3D-F3A4-6CF4-3F5C-C880D807D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16553"/>
            <a:ext cx="7669850" cy="7480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20960F-0858-D053-30A1-7818DDC51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492" y="4486270"/>
            <a:ext cx="4583433" cy="22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9C81F-0BFD-A57A-F5CA-223A1937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593E8D3-5200-72F4-7B40-72D489C033AF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E2543-8DA6-0837-B50E-5C705822FD23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(Return/Refund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59E6-8938-4E33-D2BE-DBCEED7A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8" y="2159473"/>
            <a:ext cx="8445934" cy="951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623C-7CED-2369-3CE5-14F4EF84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74" y="1523902"/>
            <a:ext cx="3744948" cy="2496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5379BE-FB10-2CF1-6EF0-C3F47CE0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882" y="4673562"/>
            <a:ext cx="8445935" cy="929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AC7B7-A696-B905-B369-ECC1C1DC7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63" y="4020534"/>
            <a:ext cx="2576419" cy="26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5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B06D4-985C-CA62-4DE8-C9871865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FE0D2EB-4892-DE66-CE09-04CE3941918B}"/>
              </a:ext>
            </a:extLst>
          </p:cNvPr>
          <p:cNvSpPr/>
          <p:nvPr/>
        </p:nvSpPr>
        <p:spPr>
          <a:xfrm>
            <a:off x="-849591" y="-3497266"/>
            <a:ext cx="14079718" cy="5055363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7089B-547A-388B-31F3-42520F6CE8F5}"/>
              </a:ext>
            </a:extLst>
          </p:cNvPr>
          <p:cNvSpPr txBox="1"/>
          <p:nvPr/>
        </p:nvSpPr>
        <p:spPr>
          <a:xfrm>
            <a:off x="2507528" y="83078"/>
            <a:ext cx="6787299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Fira Sans Medium" panose="020B0603050000020004" pitchFamily="34" charset="0"/>
              </a:rPr>
              <a:t>Insights (Return/Refund Dashboard)</a:t>
            </a:r>
            <a:endParaRPr lang="en-IN" sz="36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67B6B-F594-D1E3-1C1E-8E2830A3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735"/>
            <a:ext cx="9577633" cy="102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79D6C-E217-B544-02F4-E9F9C16C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85" y="2579248"/>
            <a:ext cx="4862252" cy="129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C4F5B-A320-2993-3997-586DC536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" y="4311198"/>
            <a:ext cx="9422304" cy="1174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BEBDF1-29B2-0C7C-E5AA-E609D7333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313" y="4933884"/>
            <a:ext cx="3524863" cy="17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6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DBAFCA-0DE6-3C97-2C9B-9B856C6F80BB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B9DCFC6A-B5FE-42AE-A718-D3B37AA3970E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7599E354-78DC-96CE-0E9D-732C074F65A8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A6D3DD7-70E6-2F67-2BE4-8421DE1CC89D}"/>
              </a:ext>
            </a:extLst>
          </p:cNvPr>
          <p:cNvSpPr/>
          <p:nvPr/>
        </p:nvSpPr>
        <p:spPr>
          <a:xfrm rot="3140551">
            <a:off x="-1682733" y="-2488205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4CAE6-C198-91ED-A2B0-A7820E2B28B6}"/>
              </a:ext>
            </a:extLst>
          </p:cNvPr>
          <p:cNvGrpSpPr/>
          <p:nvPr/>
        </p:nvGrpSpPr>
        <p:grpSpPr>
          <a:xfrm>
            <a:off x="3691310" y="2361882"/>
            <a:ext cx="3884398" cy="1568703"/>
            <a:chOff x="3691310" y="2605140"/>
            <a:chExt cx="3884398" cy="15687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B05C02-0F2E-0059-EA56-FB5C78013E08}"/>
                </a:ext>
              </a:extLst>
            </p:cNvPr>
            <p:cNvSpPr txBox="1"/>
            <p:nvPr/>
          </p:nvSpPr>
          <p:spPr>
            <a:xfrm>
              <a:off x="3691310" y="2605140"/>
              <a:ext cx="38843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dirty="0">
                  <a:latin typeface="Fira Sans Medium" panose="020B0603050000020004" pitchFamily="34" charset="0"/>
                </a:rPr>
                <a:t>Power BI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9C4F66-032D-2BA8-3107-90DA046E1DDE}"/>
                </a:ext>
              </a:extLst>
            </p:cNvPr>
            <p:cNvGrpSpPr/>
            <p:nvPr/>
          </p:nvGrpSpPr>
          <p:grpSpPr>
            <a:xfrm>
              <a:off x="4348163" y="3770175"/>
              <a:ext cx="2162175" cy="403668"/>
              <a:chOff x="3184693" y="3692320"/>
              <a:chExt cx="4123771" cy="928895"/>
            </a:xfrm>
            <a:solidFill>
              <a:srgbClr val="FF9900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605C8E7-F1F1-4FF5-2368-ECBAD9C08BD8}"/>
                  </a:ext>
                </a:extLst>
              </p:cNvPr>
              <p:cNvSpPr/>
              <p:nvPr/>
            </p:nvSpPr>
            <p:spPr>
              <a:xfrm>
                <a:off x="3184693" y="3773536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49F4410-EC9B-59BA-F787-0ED111A59ECD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3" name="Graphic 11">
            <a:extLst>
              <a:ext uri="{FF2B5EF4-FFF2-40B4-BE49-F238E27FC236}">
                <a16:creationId xmlns:a16="http://schemas.microsoft.com/office/drawing/2014/main" id="{FE188CAA-F074-F96A-213C-8A200151B808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08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83CB-BF97-6935-F425-920A02FA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F799406-363E-E5AC-F4DA-A4240FDA2CFF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F16341A6-31FA-40A9-D310-B6028CE829F2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1EBBE488-8F49-6CA7-4449-14CE58875479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10A3C2-1BC6-264F-5EB3-1E37D91BD669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00199D3F-37D9-52BC-8D01-FC4484362898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6A7C3-81BB-EDAD-3315-9C36B3792159}"/>
              </a:ext>
            </a:extLst>
          </p:cNvPr>
          <p:cNvSpPr txBox="1"/>
          <p:nvPr/>
        </p:nvSpPr>
        <p:spPr>
          <a:xfrm>
            <a:off x="3845223" y="-63661"/>
            <a:ext cx="450155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Sales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CFDB-F63E-6FAC-A22F-C1A0D549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" y="838381"/>
            <a:ext cx="10276986" cy="57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9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D6136D-3754-5F21-0681-675A7DC5EA32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F8F16-BBB4-74B0-4952-566D73A353B5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BD8578-8FB2-1A66-33F4-8F51AA652B91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1F9C51-0176-13F3-A145-DE2861C297BD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A3F4556-35DC-A3C1-74A5-53724EB0F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0702" y="-322845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363F53-9E25-FF9F-C0BD-965CD26BCAA8}"/>
              </a:ext>
            </a:extLst>
          </p:cNvPr>
          <p:cNvSpPr txBox="1"/>
          <p:nvPr/>
        </p:nvSpPr>
        <p:spPr>
          <a:xfrm>
            <a:off x="1414740" y="424858"/>
            <a:ext cx="704231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(Sales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E6337B-1EE5-5FE2-58D9-EE792559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7" y="1587640"/>
            <a:ext cx="6145676" cy="1841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CAA5A8B-FAEF-68F5-BCCA-ADF1A698EA29}"/>
              </a:ext>
            </a:extLst>
          </p:cNvPr>
          <p:cNvSpPr/>
          <p:nvPr/>
        </p:nvSpPr>
        <p:spPr>
          <a:xfrm>
            <a:off x="6623535" y="1515469"/>
            <a:ext cx="2963525" cy="191353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Area Chart we can Define </a:t>
            </a:r>
            <a:r>
              <a:rPr lang="en-US" b="1" dirty="0" err="1">
                <a:latin typeface="Aptos" panose="020B0004020202020204" pitchFamily="34" charset="0"/>
              </a:rPr>
              <a:t>Monthwise</a:t>
            </a:r>
            <a:r>
              <a:rPr lang="en-US" b="1" dirty="0">
                <a:latin typeface="Aptos" panose="020B0004020202020204" pitchFamily="34" charset="0"/>
              </a:rPr>
              <a:t> Sales Based on Year 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9A32AD0-937F-471A-DB39-3B2BB4837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92" y="4100107"/>
            <a:ext cx="3519232" cy="1841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8AC2298-3F8E-62F9-2924-28CF3B86DF8A}"/>
              </a:ext>
            </a:extLst>
          </p:cNvPr>
          <p:cNvSpPr/>
          <p:nvPr/>
        </p:nvSpPr>
        <p:spPr>
          <a:xfrm>
            <a:off x="1027040" y="4064020"/>
            <a:ext cx="3233875" cy="206340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Tree Map we can Define  Sales by Category 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42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BF8AA-CC0A-AB8F-B795-0D13F38B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39F95B-24CD-4158-C970-FA2C2879870C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8594B-9C36-22B8-D1AC-009C7E547C15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5D89D6-2358-EFE5-94F2-DE6E07D8C823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7EE07A-DE25-AD9A-F531-8645FC97F8FA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BD9ABF0-56B9-3248-D1EA-DE320AD1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0702" y="-322845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5A0F5E-1205-ECB7-D691-F26162035C77}"/>
              </a:ext>
            </a:extLst>
          </p:cNvPr>
          <p:cNvSpPr txBox="1"/>
          <p:nvPr/>
        </p:nvSpPr>
        <p:spPr>
          <a:xfrm>
            <a:off x="1298095" y="94279"/>
            <a:ext cx="704231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(Sales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50A4F6-0B19-2955-5B61-47F5F9AFCCEE}"/>
              </a:ext>
            </a:extLst>
          </p:cNvPr>
          <p:cNvSpPr/>
          <p:nvPr/>
        </p:nvSpPr>
        <p:spPr>
          <a:xfrm>
            <a:off x="6716889" y="1397359"/>
            <a:ext cx="2963525" cy="191353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Bar Chart we can Define  Sales Based on Cities 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6089C9B-FE7A-5A00-04C6-73C33DCB52D4}"/>
              </a:ext>
            </a:extLst>
          </p:cNvPr>
          <p:cNvSpPr/>
          <p:nvPr/>
        </p:nvSpPr>
        <p:spPr>
          <a:xfrm>
            <a:off x="1714735" y="4393643"/>
            <a:ext cx="3233875" cy="206340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Map we can Define  Sales by State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3B04-026D-91C9-CEBB-BE7B4E8F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69" y="1279250"/>
            <a:ext cx="5491439" cy="214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6F7CC-9F96-7E11-24DE-F7BDC55A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076" y="3661320"/>
            <a:ext cx="2570085" cy="310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1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BF35-2EAA-3F11-DECA-07FFB52F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457E286-12B2-D419-2996-B58145AE78DA}"/>
              </a:ext>
            </a:extLst>
          </p:cNvPr>
          <p:cNvSpPr/>
          <p:nvPr/>
        </p:nvSpPr>
        <p:spPr>
          <a:xfrm>
            <a:off x="-266700" y="-3715829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0A81C7-784A-9FF1-C63A-1D9FA011A993}"/>
              </a:ext>
            </a:extLst>
          </p:cNvPr>
          <p:cNvGrpSpPr/>
          <p:nvPr/>
        </p:nvGrpSpPr>
        <p:grpSpPr>
          <a:xfrm>
            <a:off x="939830" y="125529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FD50EF-553E-7EE5-C0B4-010E4079A9CC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D804107-E84E-C179-A95A-B239F7EE4A82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F748B-8D2A-0273-51CD-98D884B8DB2E}"/>
              </a:ext>
            </a:extLst>
          </p:cNvPr>
          <p:cNvSpPr txBox="1"/>
          <p:nvPr/>
        </p:nvSpPr>
        <p:spPr>
          <a:xfrm>
            <a:off x="565609" y="2480473"/>
            <a:ext cx="11243945" cy="425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1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objective of this presentation is to demonstrate how Python Power BI and SQL were leveraged to conduct a comprehensive analysis of Amazon data. By combining the Data Processing  Power of Python ,  analytical capabilities of Power BI with the robust querying power of SQL, we aim to:</a:t>
            </a:r>
          </a:p>
          <a:p>
            <a:pPr rtl="0"/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Uncover key insights: Explore the intricacies of Amazon sales data to identify trends, patterns that provide valuable insights into consumer behavior and market dynamics.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 decision-making: Empower stakeholders with actionable information to optimize product offerings, marketing strategies, and operational efficiency in the e-commerce industry.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Visualize data effectively: Utilize the interactive visualizations and dashboards created in Power BI to present complex sales data in an intuitive and easy-to-understand format, enabling stakeholders to gain deeper insights at a glance.</a:t>
            </a:r>
          </a:p>
          <a:p>
            <a:pPr algn="ctr">
              <a:lnSpc>
                <a:spcPct val="130000"/>
              </a:lnSpc>
            </a:pPr>
            <a:endParaRPr lang="en-IN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8617D-8270-DBE8-7DA4-5F692A83E2FD}"/>
              </a:ext>
            </a:extLst>
          </p:cNvPr>
          <p:cNvSpPr txBox="1"/>
          <p:nvPr/>
        </p:nvSpPr>
        <p:spPr>
          <a:xfrm>
            <a:off x="3959258" y="1873093"/>
            <a:ext cx="3975219" cy="64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3000" b="1" i="0" u="none" strike="noStrike" dirty="0">
                <a:solidFill>
                  <a:srgbClr val="4D3527"/>
                </a:solidFill>
                <a:effectLst/>
                <a:latin typeface="Fira Sans Medium" panose="020B0603050000020004" pitchFamily="34" charset="0"/>
              </a:rPr>
              <a:t>Project Overview</a:t>
            </a:r>
            <a:endParaRPr lang="en-IN" sz="3000" b="1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63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27E6-56CB-97F4-569D-A265F499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CFB108-6187-18C6-9538-2F7720D523EF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27130D1B-8BC5-8D49-F877-E9E637776395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CE17C56E-5037-2A51-3BF5-D7D49B83C276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E32CC9-A924-7897-E1E5-AB2AACCE1B5E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55DB203-E0EE-2194-FDD2-71CE069E1B66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B5AD4-51AD-4618-F8C7-C6939DB07975}"/>
              </a:ext>
            </a:extLst>
          </p:cNvPr>
          <p:cNvSpPr txBox="1"/>
          <p:nvPr/>
        </p:nvSpPr>
        <p:spPr>
          <a:xfrm>
            <a:off x="3295395" y="-63661"/>
            <a:ext cx="560121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Customer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FC108-C3C8-F5D4-4880-71C31A9F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2" y="838381"/>
            <a:ext cx="10185455" cy="56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1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9911-D04C-A937-05D6-C8DF639A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24D33F-93FC-5E08-C2A2-7A86A10C113A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30C85-8F24-4FB6-D0C9-DC92BCA232A6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AAD89C-055D-E006-96A0-0C19F3F0DE6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0E1A0-F34B-390C-9B93-7B7F7AE07C93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977D506-9C6E-E019-DB6B-2874BF406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8CAFC1-1450-FE44-0C90-A46539D74122}"/>
              </a:ext>
            </a:extLst>
          </p:cNvPr>
          <p:cNvSpPr txBox="1"/>
          <p:nvPr/>
        </p:nvSpPr>
        <p:spPr>
          <a:xfrm>
            <a:off x="748265" y="94279"/>
            <a:ext cx="8141972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(Customer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21519F-651F-33EA-462A-9314CBBF0B39}"/>
              </a:ext>
            </a:extLst>
          </p:cNvPr>
          <p:cNvSpPr/>
          <p:nvPr/>
        </p:nvSpPr>
        <p:spPr>
          <a:xfrm>
            <a:off x="7558074" y="1338925"/>
            <a:ext cx="2533677" cy="183790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Pie Chart we can Define  Total Customer based on Gender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7E5472-BF73-C89C-E480-D819CCE9CE28}"/>
              </a:ext>
            </a:extLst>
          </p:cNvPr>
          <p:cNvSpPr/>
          <p:nvPr/>
        </p:nvSpPr>
        <p:spPr>
          <a:xfrm>
            <a:off x="122548" y="1104603"/>
            <a:ext cx="2345755" cy="230924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Stacked Column Chart we can define  Gender vs Age Total Customer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9F148-F41B-C8F2-5CB8-804CAEF47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25" y="1190379"/>
            <a:ext cx="4602328" cy="213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9CCB-7721-643E-6BC8-B711A0B87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06" y="3989244"/>
            <a:ext cx="5922723" cy="246780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977846-1AA4-B732-D05C-3734AAE3AC86}"/>
              </a:ext>
            </a:extLst>
          </p:cNvPr>
          <p:cNvSpPr/>
          <p:nvPr/>
        </p:nvSpPr>
        <p:spPr>
          <a:xfrm>
            <a:off x="6528751" y="4139795"/>
            <a:ext cx="2345755" cy="230924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Column Chart we can define  City wise Total Customer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65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A5C40-2E0D-316B-EC49-2BF7B776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49F82D-6C48-D202-88C4-9F20F9FF9309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40CD8-E1CE-FFE0-2133-F912E40E5A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249C55-2AB5-4943-2FC0-B7E073C547E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0B13FF-97A9-E5D9-C5A9-8C01CB06FB98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5DD26C6-2B8B-44AF-2D37-3D6D43817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62E556-AB77-BB20-7FFC-42D4C9872041}"/>
              </a:ext>
            </a:extLst>
          </p:cNvPr>
          <p:cNvSpPr txBox="1"/>
          <p:nvPr/>
        </p:nvSpPr>
        <p:spPr>
          <a:xfrm>
            <a:off x="748265" y="94279"/>
            <a:ext cx="8141972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(Customer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A7574F-8B23-4BE9-971E-AE457E7E233A}"/>
              </a:ext>
            </a:extLst>
          </p:cNvPr>
          <p:cNvSpPr/>
          <p:nvPr/>
        </p:nvSpPr>
        <p:spPr>
          <a:xfrm>
            <a:off x="84859" y="1476045"/>
            <a:ext cx="2533677" cy="183790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Pie Chart we can Define  Total Customer based on Gender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5A1678-5B8B-D33D-4B3B-0F611208E098}"/>
              </a:ext>
            </a:extLst>
          </p:cNvPr>
          <p:cNvSpPr/>
          <p:nvPr/>
        </p:nvSpPr>
        <p:spPr>
          <a:xfrm>
            <a:off x="84858" y="3501445"/>
            <a:ext cx="2533677" cy="230924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 Column Chart we can define   Total Customer using which Transaction Mode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5DFF9-7424-B6B0-E20D-8F715D61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981" y="1476045"/>
            <a:ext cx="3630247" cy="446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F63BC-7959-E872-5D15-9773A42FE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060" y="986664"/>
            <a:ext cx="2959958" cy="33960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994EFA-C2AA-F3CD-408E-0CBE9847D447}"/>
              </a:ext>
            </a:extLst>
          </p:cNvPr>
          <p:cNvSpPr/>
          <p:nvPr/>
        </p:nvSpPr>
        <p:spPr>
          <a:xfrm>
            <a:off x="7226598" y="4447662"/>
            <a:ext cx="2302881" cy="160929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Map we can Define  Total Customer based </a:t>
            </a:r>
            <a:r>
              <a:rPr lang="en-US" b="1" dirty="0" err="1">
                <a:latin typeface="Aptos" panose="020B0004020202020204" pitchFamily="34" charset="0"/>
              </a:rPr>
              <a:t>onState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93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0E78B-2A63-56C3-1F10-0845FF0B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CFB699-2279-F2C8-0A0A-DFE5D23B06A5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7CF805FA-06E1-B2D2-E9A3-D3C1D17AEE6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59D500F3-8128-BCCF-52C2-587AADBCDB15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641673-9E06-071E-C7E9-0438E0D032C2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3C33AE59-3749-A0FA-CDE0-BD3FA735A624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D2315-9B16-474A-F5DF-4F6C2737BD05}"/>
              </a:ext>
            </a:extLst>
          </p:cNvPr>
          <p:cNvSpPr txBox="1"/>
          <p:nvPr/>
        </p:nvSpPr>
        <p:spPr>
          <a:xfrm>
            <a:off x="2477866" y="-63661"/>
            <a:ext cx="7236276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Product &amp; Sales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D6B80-8FD0-9D1F-B2D0-AA135E15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93" y="838381"/>
            <a:ext cx="10588105" cy="56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87E9D-B229-EE40-CD5B-B001F8C7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2739A26-6696-E268-FF08-DD2304C63050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EDA2D-21DC-F26D-C77A-8A1008D086B7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D13947-5CCC-E345-4897-B80DB5B09BB0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39CAE-6219-851C-3930-00F7E9E15CCA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D7C8EF0-EE33-2340-701D-959A0093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FFA320-A84B-01EF-C2C2-2C62D2E29168}"/>
              </a:ext>
            </a:extLst>
          </p:cNvPr>
          <p:cNvSpPr txBox="1"/>
          <p:nvPr/>
        </p:nvSpPr>
        <p:spPr>
          <a:xfrm>
            <a:off x="84858" y="-7376"/>
            <a:ext cx="9777036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(Product &amp; Sales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5183F01-FB09-BA4D-FACC-C87944AA8AC4}"/>
              </a:ext>
            </a:extLst>
          </p:cNvPr>
          <p:cNvSpPr/>
          <p:nvPr/>
        </p:nvSpPr>
        <p:spPr>
          <a:xfrm>
            <a:off x="468571" y="4282281"/>
            <a:ext cx="2755396" cy="15109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Area Chart we can define   MOM% Sales</a:t>
            </a:r>
          </a:p>
          <a:p>
            <a:pPr algn="ctr"/>
            <a:r>
              <a:rPr lang="en-US" b="1" dirty="0">
                <a:latin typeface="Aptos" panose="020B0004020202020204" pitchFamily="34" charset="0"/>
              </a:rPr>
              <a:t>Based on Year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5032D2-06A2-F4AE-1855-DBE7EC05EF04}"/>
              </a:ext>
            </a:extLst>
          </p:cNvPr>
          <p:cNvSpPr/>
          <p:nvPr/>
        </p:nvSpPr>
        <p:spPr>
          <a:xfrm>
            <a:off x="7211200" y="4318439"/>
            <a:ext cx="2557098" cy="134673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Area Chart we can define   QOQ% Sales</a:t>
            </a:r>
          </a:p>
          <a:p>
            <a:pPr algn="ctr"/>
            <a:r>
              <a:rPr lang="en-US" b="1" dirty="0">
                <a:latin typeface="Aptos" panose="020B0004020202020204" pitchFamily="34" charset="0"/>
              </a:rPr>
              <a:t>Based on Year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B39F-D2ED-3E1D-5E3F-1E580D662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10" y="1064790"/>
            <a:ext cx="6634952" cy="31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3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DA608-279D-3BAF-CDC1-F09F531C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A810AE-D45E-AB77-F784-8B31EB4610D3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8B3EC8-5671-2CB6-722A-C0B2BE3D0B90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D12C4-AEDF-3984-04DB-B3D62417EA46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C45D6-0399-C019-99B7-A792983092C3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8406823-EB59-39EA-27CB-1670F8309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3D0382-3DE0-84E7-5C00-BAF29082FC17}"/>
              </a:ext>
            </a:extLst>
          </p:cNvPr>
          <p:cNvSpPr txBox="1"/>
          <p:nvPr/>
        </p:nvSpPr>
        <p:spPr>
          <a:xfrm>
            <a:off x="84858" y="-7376"/>
            <a:ext cx="9777036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(Product &amp; Sales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A48E8F-DC8A-247E-4CA1-3D4022ABB2FC}"/>
              </a:ext>
            </a:extLst>
          </p:cNvPr>
          <p:cNvSpPr/>
          <p:nvPr/>
        </p:nvSpPr>
        <p:spPr>
          <a:xfrm>
            <a:off x="1016327" y="5057996"/>
            <a:ext cx="2755396" cy="15109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</a:t>
            </a:r>
            <a:r>
              <a:rPr lang="en-US" b="1" dirty="0" err="1">
                <a:latin typeface="Aptos" panose="020B0004020202020204" pitchFamily="34" charset="0"/>
              </a:rPr>
              <a:t>Finnel</a:t>
            </a:r>
            <a:r>
              <a:rPr lang="en-US" b="1" dirty="0">
                <a:latin typeface="Aptos" panose="020B0004020202020204" pitchFamily="34" charset="0"/>
              </a:rPr>
              <a:t> Chart we can define Top 10 Product bought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5939BB-A4F6-FBF4-FA53-281415933F55}"/>
              </a:ext>
            </a:extLst>
          </p:cNvPr>
          <p:cNvSpPr/>
          <p:nvPr/>
        </p:nvSpPr>
        <p:spPr>
          <a:xfrm>
            <a:off x="6137720" y="5140092"/>
            <a:ext cx="2557098" cy="134673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Funnel Chart we can define Top 10 </a:t>
            </a:r>
            <a:r>
              <a:rPr lang="en-US" b="1" dirty="0" err="1">
                <a:latin typeface="Aptos" panose="020B0004020202020204" pitchFamily="34" charset="0"/>
              </a:rPr>
              <a:t>Porduct</a:t>
            </a:r>
            <a:r>
              <a:rPr lang="en-US" b="1" dirty="0">
                <a:latin typeface="Aptos" panose="020B0004020202020204" pitchFamily="34" charset="0"/>
              </a:rPr>
              <a:t> with highest rating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7C3BA-38E6-F6F1-08BE-78C8A8998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59" y="967954"/>
            <a:ext cx="3373996" cy="393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D1165-E190-A8CA-470D-D10F648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369" y="689049"/>
            <a:ext cx="2976382" cy="41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6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3C91E-916F-6413-4CB3-C4C8E4DA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3A36AD-09D6-D2F1-5A59-6AADAAD1BA83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AD190B3E-1406-DEC3-88D6-DFA660130401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D3E74305-9B23-2FE6-33CA-EA5223639B13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A1DFA8-6F23-8BDD-CDEC-4F85E685E91F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35722DF8-76C0-D3C7-030A-CD36B5D0CF7F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F89F-D5F7-9161-BD14-52306409ACAB}"/>
              </a:ext>
            </a:extLst>
          </p:cNvPr>
          <p:cNvSpPr txBox="1"/>
          <p:nvPr/>
        </p:nvSpPr>
        <p:spPr>
          <a:xfrm>
            <a:off x="2897855" y="-63661"/>
            <a:ext cx="639630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Subscription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4BB9A-4845-9194-13F8-925A389B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1" y="860166"/>
            <a:ext cx="10265334" cy="57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1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14E41-255C-AB6C-EFB4-3F725250D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C1FF72-0F01-5C5C-3830-C34B6518A451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346007-B378-8D78-915A-2485841E5ABA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201D2-76EE-A542-585D-45A10606A778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A49640-1AB0-6D99-5B20-A10F062DC27C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7771607-EFA6-C1E6-811C-75B929E35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404CFA-5FC6-35ED-472C-8FB8C7E6AFBD}"/>
              </a:ext>
            </a:extLst>
          </p:cNvPr>
          <p:cNvSpPr txBox="1"/>
          <p:nvPr/>
        </p:nvSpPr>
        <p:spPr>
          <a:xfrm>
            <a:off x="504846" y="-7376"/>
            <a:ext cx="893706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(Subscription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7C6AA4-8625-8DBF-EB68-CAE504FA79FE}"/>
              </a:ext>
            </a:extLst>
          </p:cNvPr>
          <p:cNvSpPr/>
          <p:nvPr/>
        </p:nvSpPr>
        <p:spPr>
          <a:xfrm>
            <a:off x="209874" y="1291371"/>
            <a:ext cx="1837716" cy="227688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Tree Map  we can define Active Customer per Quarter based on Year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53D020-44EA-7772-CE88-22F3A7498FE8}"/>
              </a:ext>
            </a:extLst>
          </p:cNvPr>
          <p:cNvSpPr/>
          <p:nvPr/>
        </p:nvSpPr>
        <p:spPr>
          <a:xfrm>
            <a:off x="8271880" y="1491108"/>
            <a:ext cx="1787688" cy="17888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Pie Chart we can define Avg. Spending based on Gender 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A9631-4B60-601B-6785-EF195FC2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451" y="1241347"/>
            <a:ext cx="5846557" cy="227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A1275-CAB1-5BBB-61C4-9DCDA6958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77" y="4329952"/>
            <a:ext cx="3897278" cy="1971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4B5C05-7AC3-D621-5FF6-BFEE3A959FCD}"/>
              </a:ext>
            </a:extLst>
          </p:cNvPr>
          <p:cNvSpPr/>
          <p:nvPr/>
        </p:nvSpPr>
        <p:spPr>
          <a:xfrm>
            <a:off x="1597153" y="4560269"/>
            <a:ext cx="2755396" cy="15109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Pie Chart we can define Active Customer based on Plan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29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858E-111A-8720-CDDF-1FF908FE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0E1D71-011C-0BC7-75A8-D231EB2C0E52}"/>
              </a:ext>
            </a:extLst>
          </p:cNvPr>
          <p:cNvSpPr/>
          <p:nvPr/>
        </p:nvSpPr>
        <p:spPr>
          <a:xfrm rot="3043006">
            <a:off x="8052743" y="-1043212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E6F65B-5974-98D3-27A7-DE946B71F731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847742-3984-B01D-CE09-3E6C866DEF0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CBE242-B813-E96C-B13F-223E1267C8D3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0AD6F88-6B89-9CE5-08CC-FB2F51CDF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683" y="-404081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A633F5-9B0A-B612-2328-196C94AF7D0F}"/>
              </a:ext>
            </a:extLst>
          </p:cNvPr>
          <p:cNvSpPr txBox="1"/>
          <p:nvPr/>
        </p:nvSpPr>
        <p:spPr>
          <a:xfrm>
            <a:off x="504846" y="-7376"/>
            <a:ext cx="893706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(Subscription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4739A9-E845-C4BC-00E2-820D47E89FDA}"/>
              </a:ext>
            </a:extLst>
          </p:cNvPr>
          <p:cNvSpPr/>
          <p:nvPr/>
        </p:nvSpPr>
        <p:spPr>
          <a:xfrm>
            <a:off x="7200013" y="1175055"/>
            <a:ext cx="2241896" cy="226750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Area Chart we can define   Total Sales by Subscription</a:t>
            </a:r>
          </a:p>
          <a:p>
            <a:pPr algn="ctr"/>
            <a:r>
              <a:rPr lang="en-US" b="1" dirty="0">
                <a:latin typeface="Aptos" panose="020B0004020202020204" pitchFamily="34" charset="0"/>
              </a:rPr>
              <a:t>Based on Year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54F340-C0D6-CD0A-4F25-86FF3EAC5E93}"/>
              </a:ext>
            </a:extLst>
          </p:cNvPr>
          <p:cNvSpPr/>
          <p:nvPr/>
        </p:nvSpPr>
        <p:spPr>
          <a:xfrm>
            <a:off x="2611225" y="4579878"/>
            <a:ext cx="2946552" cy="15109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Map we can define  Customer Taken Subscription Plan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5F60F-52F4-A228-57B1-E1778587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7" y="1133301"/>
            <a:ext cx="5952849" cy="242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77F8-7DC7-285D-EE58-EB96F235A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66" y="3831671"/>
            <a:ext cx="2762839" cy="28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7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BB76E-431B-EC31-9692-DF676324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F5DDDC-A829-FDAC-0D99-8E803C53D192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4DFCFF7B-8F51-F2F8-2098-17BA096B955B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6ABCD1F2-2E57-29BE-CB55-5A0FD0EFA4BE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C1104F-CF49-C418-7A9D-9EBC102E2DF4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795FC95E-305C-C157-A939-CC2FD0FE34A3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0D9C7-90BA-61B9-AA73-E03B4A8F797A}"/>
              </a:ext>
            </a:extLst>
          </p:cNvPr>
          <p:cNvSpPr txBox="1"/>
          <p:nvPr/>
        </p:nvSpPr>
        <p:spPr>
          <a:xfrm>
            <a:off x="3012471" y="-63661"/>
            <a:ext cx="6167074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Transaction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7B4E-DF85-0BE4-85D9-E11659C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54" y="866089"/>
            <a:ext cx="10108691" cy="57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B630C-D55F-233A-1EC3-9C29ECFED36C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AF55A-A060-02C0-F8A8-D5E9E61D63D6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F886C7-A9F0-DD77-80B2-97AD4B248A22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74F6D-A764-68C7-F909-17956BD86F1E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43B29A5-335E-3582-01FE-A6BC4378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B65E5-302A-6BE2-77C0-C55AB60EED01}"/>
              </a:ext>
            </a:extLst>
          </p:cNvPr>
          <p:cNvSpPr txBox="1"/>
          <p:nvPr/>
        </p:nvSpPr>
        <p:spPr>
          <a:xfrm>
            <a:off x="584593" y="275962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ira Sans Medium" panose="020B0603050000020004" pitchFamily="34" charset="0"/>
              </a:rPr>
              <a:t>Feature Description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48CBA-596D-6E45-91D6-05D47A8B0D91}"/>
              </a:ext>
            </a:extLst>
          </p:cNvPr>
          <p:cNvSpPr txBox="1"/>
          <p:nvPr/>
        </p:nvSpPr>
        <p:spPr>
          <a:xfrm>
            <a:off x="332128" y="1077820"/>
            <a:ext cx="92721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Customer</a:t>
            </a: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C_ID :-  Customer ID of each and every unique customer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C_Name</a:t>
            </a:r>
            <a:r>
              <a:rPr lang="en-US" dirty="0"/>
              <a:t> :- Name of the customers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Gender :- Male / Female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Age :- Age range between 18 and 70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City :- Name of the cities from where most customers order, especially Tier 1 and Tier 2 cities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State :- Name of the states from where most customers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Address :- Address of the 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Mobile_No</a:t>
            </a:r>
            <a:r>
              <a:rPr lang="en-US" dirty="0"/>
              <a:t> :- Mobile number of the customers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D547F5-5AFF-6800-AD94-A647256741B0}"/>
              </a:ext>
            </a:extLst>
          </p:cNvPr>
          <p:cNvSpPr txBox="1"/>
          <p:nvPr/>
        </p:nvSpPr>
        <p:spPr>
          <a:xfrm>
            <a:off x="332128" y="4460924"/>
            <a:ext cx="9272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Product</a:t>
            </a: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P_ID :-  Product ID of each and every unique customer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P_Name</a:t>
            </a:r>
            <a:r>
              <a:rPr lang="en-US" dirty="0"/>
              <a:t> ;-   Name of the customers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Category :- Category under which the product lies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Specs :- Specification of the product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Price :- Price of that product</a:t>
            </a:r>
          </a:p>
        </p:txBody>
      </p:sp>
    </p:spTree>
    <p:extLst>
      <p:ext uri="{BB962C8B-B14F-4D97-AF65-F5344CB8AC3E}">
        <p14:creationId xmlns:p14="http://schemas.microsoft.com/office/powerpoint/2010/main" val="4093177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E4BAB45-C279-38D7-50F0-7116A3A6F2C3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52477067-9039-1D2A-5515-543ACFA40B52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6D84C8BB-63F4-A5E6-B219-92257A8AF91D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15F087-969E-621F-2BAA-5FB238A68608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2B24DD64-AEA6-31CD-10FD-8171AE5A75AA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4EB9E-F15E-FADE-F43F-7A0B585C540E}"/>
              </a:ext>
            </a:extLst>
          </p:cNvPr>
          <p:cNvSpPr txBox="1"/>
          <p:nvPr/>
        </p:nvSpPr>
        <p:spPr>
          <a:xfrm>
            <a:off x="619463" y="-7376"/>
            <a:ext cx="870783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(Transaction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03D9E0-1DEE-AACF-6CA6-DDB4390DCEF5}"/>
              </a:ext>
            </a:extLst>
          </p:cNvPr>
          <p:cNvSpPr/>
          <p:nvPr/>
        </p:nvSpPr>
        <p:spPr>
          <a:xfrm>
            <a:off x="9536647" y="1405645"/>
            <a:ext cx="2241896" cy="226750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Bar graph  we can define   Total Successful Transaction based on Age Group 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DE7073-30DE-31EC-6974-9A610E5FAE07}"/>
              </a:ext>
            </a:extLst>
          </p:cNvPr>
          <p:cNvSpPr/>
          <p:nvPr/>
        </p:nvSpPr>
        <p:spPr>
          <a:xfrm>
            <a:off x="160256" y="1265187"/>
            <a:ext cx="2358342" cy="247725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Funnel Chart  we can define  Average Product based on  per Transaction </a:t>
            </a:r>
          </a:p>
          <a:p>
            <a:pPr algn="ctr"/>
            <a:r>
              <a:rPr lang="en-US" b="1" dirty="0">
                <a:latin typeface="Aptos" panose="020B0004020202020204" pitchFamily="34" charset="0"/>
              </a:rPr>
              <a:t>(Qty/Total Transaction)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8F0E0-318F-DBEA-714F-FFD3BFC2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95" y="1265187"/>
            <a:ext cx="6762459" cy="528644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187CB5-D053-C7B8-7988-7BF66A3581F1}"/>
              </a:ext>
            </a:extLst>
          </p:cNvPr>
          <p:cNvSpPr/>
          <p:nvPr/>
        </p:nvSpPr>
        <p:spPr>
          <a:xfrm>
            <a:off x="92168" y="4226774"/>
            <a:ext cx="2358342" cy="247725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Area Chart  we can define  Average Successful Transaction Amount </a:t>
            </a:r>
            <a:r>
              <a:rPr lang="en-US" b="1" dirty="0" err="1">
                <a:latin typeface="Aptos" panose="020B0004020202020204" pitchFamily="34" charset="0"/>
              </a:rPr>
              <a:t>Monthwise</a:t>
            </a:r>
            <a:r>
              <a:rPr lang="en-US" b="1" dirty="0">
                <a:latin typeface="Aptos" panose="020B0004020202020204" pitchFamily="34" charset="0"/>
              </a:rPr>
              <a:t> based on Year 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64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12553-5160-98DC-CEE8-FFDC07064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E9136CD-BA78-1542-EAAC-DA7DC785A0BD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B768A88B-F16B-D65C-042D-D517345F3255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DB071732-C092-A990-D8F8-2BFE87A42404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6646EC-522A-B476-A458-CB84EE1F4ECA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A0D164FF-61B5-3CE6-E385-2D6701195428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45258-1F4E-FA48-F85C-D8983376B1D4}"/>
              </a:ext>
            </a:extLst>
          </p:cNvPr>
          <p:cNvSpPr txBox="1"/>
          <p:nvPr/>
        </p:nvSpPr>
        <p:spPr>
          <a:xfrm>
            <a:off x="619463" y="-7376"/>
            <a:ext cx="870783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(Transaction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004ACF-F854-734F-8D5E-388DE7CDBA4E}"/>
              </a:ext>
            </a:extLst>
          </p:cNvPr>
          <p:cNvSpPr/>
          <p:nvPr/>
        </p:nvSpPr>
        <p:spPr>
          <a:xfrm>
            <a:off x="7148523" y="5544991"/>
            <a:ext cx="3946825" cy="103491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Map  we can define   Total Successful Transaction based on Cities  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2D48F2-302E-CCD7-C7AC-B127B86A6D3E}"/>
              </a:ext>
            </a:extLst>
          </p:cNvPr>
          <p:cNvSpPr/>
          <p:nvPr/>
        </p:nvSpPr>
        <p:spPr>
          <a:xfrm>
            <a:off x="160256" y="1265188"/>
            <a:ext cx="2358342" cy="18173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Pie Chart  we can define Status of the Transaction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194084-F90E-0786-743F-190AE8CD2A6C}"/>
              </a:ext>
            </a:extLst>
          </p:cNvPr>
          <p:cNvSpPr/>
          <p:nvPr/>
        </p:nvSpPr>
        <p:spPr>
          <a:xfrm>
            <a:off x="92168" y="4009957"/>
            <a:ext cx="2358342" cy="247725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Column Chart  we can define which transaction mode is use 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55022-D2C5-801D-B2FE-CD6B360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62" y="1104931"/>
            <a:ext cx="3466822" cy="558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93850-C690-47ED-FC75-858DBD70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33" y="1012238"/>
            <a:ext cx="3466822" cy="43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49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5B3A2-7388-E989-6E7E-640C41E1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EE18E8-01DA-2873-B9BE-3F84BFE4588F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E247F34B-9747-7535-30C9-EA0916881062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8FF3845D-BC99-3BC5-F546-FD5EF56C5A61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638755D-B60C-636B-CD06-6B346404DA07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392C2B24-65B5-4197-943B-507D95BC77C3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49AD0-9131-D400-4A3C-E5F187EB9488}"/>
              </a:ext>
            </a:extLst>
          </p:cNvPr>
          <p:cNvSpPr txBox="1"/>
          <p:nvPr/>
        </p:nvSpPr>
        <p:spPr>
          <a:xfrm>
            <a:off x="2590885" y="-63661"/>
            <a:ext cx="701025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Return/Refund Dashboard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38D16-9707-4FBB-FAA4-291288DA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46" y="838381"/>
            <a:ext cx="10389720" cy="58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5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34F0-53A8-8324-4A2C-ABCE1F71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30A1E5-9380-F89E-4668-47EB40359858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5CABDCD5-8F94-ACA2-5590-3B69D11A1FD0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A66E17A3-700D-F93E-36A5-BB788F683EEB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4421353-74F7-BBCF-184C-CA26D3A65D8F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3888F7DE-546E-3D92-2DD7-9D3DFB72EBE8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76431-02B3-DCBF-4CBA-FC5AAB15A8F9}"/>
              </a:ext>
            </a:extLst>
          </p:cNvPr>
          <p:cNvSpPr txBox="1"/>
          <p:nvPr/>
        </p:nvSpPr>
        <p:spPr>
          <a:xfrm>
            <a:off x="197875" y="-7376"/>
            <a:ext cx="955101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(Return/Refund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811D36-293C-E8DE-D376-11AFBC0AA6E0}"/>
              </a:ext>
            </a:extLst>
          </p:cNvPr>
          <p:cNvSpPr/>
          <p:nvPr/>
        </p:nvSpPr>
        <p:spPr>
          <a:xfrm>
            <a:off x="8306401" y="3453087"/>
            <a:ext cx="3727270" cy="103491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Bar Graph  we can define Amount Loss due to Total Product Return/Refund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942C21-7734-5BCC-5AF5-8ACE3BFE8751}"/>
              </a:ext>
            </a:extLst>
          </p:cNvPr>
          <p:cNvSpPr/>
          <p:nvPr/>
        </p:nvSpPr>
        <p:spPr>
          <a:xfrm>
            <a:off x="160256" y="1265188"/>
            <a:ext cx="2358342" cy="18173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Donut Chart  we can define Total Product Return/Refund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16EBE2-E5F1-29C3-154A-31D3418423D4}"/>
              </a:ext>
            </a:extLst>
          </p:cNvPr>
          <p:cNvSpPr/>
          <p:nvPr/>
        </p:nvSpPr>
        <p:spPr>
          <a:xfrm>
            <a:off x="92167" y="5043340"/>
            <a:ext cx="3320335" cy="1443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Pie Chart  we can define Gender  based Total Return/Refund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B56D3-1179-18A0-9AE0-282C1A84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49" y="992176"/>
            <a:ext cx="7297136" cy="2363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83F2A-4954-79EB-21BB-B907C220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8" y="4488005"/>
            <a:ext cx="4120721" cy="22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1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80BF4-2B86-438A-9CF6-F37130CD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3604D-544D-10FB-04D1-5EF13B94DE0E}"/>
              </a:ext>
            </a:extLst>
          </p:cNvPr>
          <p:cNvGrpSpPr/>
          <p:nvPr/>
        </p:nvGrpSpPr>
        <p:grpSpPr>
          <a:xfrm rot="4439350">
            <a:off x="10514817" y="-548826"/>
            <a:ext cx="2210578" cy="2419013"/>
            <a:chOff x="-447720" y="-856723"/>
            <a:chExt cx="2210578" cy="2419013"/>
          </a:xfrm>
        </p:grpSpPr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B9D4AD49-E7C8-347E-CBB1-CE3864B5DDAA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E7884150-69CA-44D2-CC74-CCD2DAF3DE58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1BE43E-935C-6D2E-3828-A7EFA588A3E0}"/>
              </a:ext>
            </a:extLst>
          </p:cNvPr>
          <p:cNvSpPr/>
          <p:nvPr/>
        </p:nvSpPr>
        <p:spPr>
          <a:xfrm rot="6175423">
            <a:off x="10443342" y="4582071"/>
            <a:ext cx="2469060" cy="3599358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BC66D45B-6087-7CF4-8568-830782C3F72D}"/>
              </a:ext>
            </a:extLst>
          </p:cNvPr>
          <p:cNvSpPr/>
          <p:nvPr/>
        </p:nvSpPr>
        <p:spPr>
          <a:xfrm>
            <a:off x="10250002" y="139291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B9443-4EE9-F220-381E-CDAE006210D1}"/>
              </a:ext>
            </a:extLst>
          </p:cNvPr>
          <p:cNvSpPr txBox="1"/>
          <p:nvPr/>
        </p:nvSpPr>
        <p:spPr>
          <a:xfrm>
            <a:off x="197873" y="-7376"/>
            <a:ext cx="9551013" cy="902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latin typeface="Fira Sans Medium" panose="020B0603050000020004" pitchFamily="34" charset="0"/>
              </a:rPr>
              <a:t>Insights (Return/Refund Dashboard)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A85B3F-5BB9-A5DA-DE74-718A50A0D7EF}"/>
              </a:ext>
            </a:extLst>
          </p:cNvPr>
          <p:cNvSpPr/>
          <p:nvPr/>
        </p:nvSpPr>
        <p:spPr>
          <a:xfrm>
            <a:off x="8942992" y="1289985"/>
            <a:ext cx="2614020" cy="186526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 Table we can define  Reason for Product Return/Refund along with its count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1C786F-2037-8F80-6084-CBD3DF466470}"/>
              </a:ext>
            </a:extLst>
          </p:cNvPr>
          <p:cNvSpPr/>
          <p:nvPr/>
        </p:nvSpPr>
        <p:spPr>
          <a:xfrm>
            <a:off x="160256" y="1265188"/>
            <a:ext cx="2358342" cy="18173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Bar Chart  we can define which  Product Return/Refund the most (Top 5)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DB4020-E377-484C-9A55-31CB4675D837}"/>
              </a:ext>
            </a:extLst>
          </p:cNvPr>
          <p:cNvSpPr/>
          <p:nvPr/>
        </p:nvSpPr>
        <p:spPr>
          <a:xfrm>
            <a:off x="303975" y="4870877"/>
            <a:ext cx="3320335" cy="1443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From this Area Chart  we can define </a:t>
            </a:r>
            <a:r>
              <a:rPr lang="en-US" b="1" dirty="0" err="1">
                <a:latin typeface="Aptos" panose="020B0004020202020204" pitchFamily="34" charset="0"/>
              </a:rPr>
              <a:t>Monthwise</a:t>
            </a:r>
            <a:r>
              <a:rPr lang="en-US" b="1" dirty="0">
                <a:latin typeface="Aptos" panose="020B0004020202020204" pitchFamily="34" charset="0"/>
              </a:rPr>
              <a:t> Loss due to  Return/Refund</a:t>
            </a:r>
          </a:p>
          <a:p>
            <a:pPr algn="ctr"/>
            <a:r>
              <a:rPr lang="en-US" b="1" dirty="0">
                <a:latin typeface="Aptos" panose="020B0004020202020204" pitchFamily="34" charset="0"/>
              </a:rPr>
              <a:t>Based on Year </a:t>
            </a:r>
            <a:endParaRPr lang="en-IN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183C6-FAA3-5944-ED4E-EE16EEF7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81" y="848812"/>
            <a:ext cx="2199098" cy="329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9D7F0-1E1B-6852-69D5-D7BDEFC1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66" y="4446879"/>
            <a:ext cx="7537025" cy="2150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E5173-6DE5-DB06-CD2B-9B6BB83D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95" y="1057500"/>
            <a:ext cx="3203148" cy="30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47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E3A9EA-5B68-4B9E-EC09-E3FC5229E824}"/>
              </a:ext>
            </a:extLst>
          </p:cNvPr>
          <p:cNvSpPr/>
          <p:nvPr/>
        </p:nvSpPr>
        <p:spPr>
          <a:xfrm>
            <a:off x="-19813" y="-397336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B40D1-5119-1F16-91B3-B766E63942BC}"/>
              </a:ext>
            </a:extLst>
          </p:cNvPr>
          <p:cNvSpPr txBox="1"/>
          <p:nvPr/>
        </p:nvSpPr>
        <p:spPr>
          <a:xfrm>
            <a:off x="624664" y="2942769"/>
            <a:ext cx="326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Conclusion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44" name="Graphic 4">
            <a:extLst>
              <a:ext uri="{FF2B5EF4-FFF2-40B4-BE49-F238E27FC236}">
                <a16:creationId xmlns:a16="http://schemas.microsoft.com/office/drawing/2014/main" id="{064242C0-3752-2126-6361-E5A6A5ADB1DE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5" name="Graphic 4">
            <a:extLst>
              <a:ext uri="{FF2B5EF4-FFF2-40B4-BE49-F238E27FC236}">
                <a16:creationId xmlns:a16="http://schemas.microsoft.com/office/drawing/2014/main" id="{A798E242-C368-05E3-BCA5-E93D700E36E7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A1003D-2739-2968-5029-D27F22252E3A}"/>
              </a:ext>
            </a:extLst>
          </p:cNvPr>
          <p:cNvSpPr txBox="1"/>
          <p:nvPr/>
        </p:nvSpPr>
        <p:spPr>
          <a:xfrm>
            <a:off x="4680644" y="1186259"/>
            <a:ext cx="67823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analysis provides insights into: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Top-performing products and categories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Customer demographics and behavior (State and Cities)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and refunds patterns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 buying pattern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Transaction 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Year , Quarter and Month based Sales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These insights help optimize sales strategies and improve customer satisfaction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8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BEC6-4651-2E17-E3CA-F3126352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A84B262-955E-8C74-E5C7-8AF479AFE5AC}"/>
              </a:ext>
            </a:extLst>
          </p:cNvPr>
          <p:cNvSpPr/>
          <p:nvPr/>
        </p:nvSpPr>
        <p:spPr>
          <a:xfrm>
            <a:off x="-19813" y="-397336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75516-12EF-12DF-21FA-734D422BCA03}"/>
              </a:ext>
            </a:extLst>
          </p:cNvPr>
          <p:cNvSpPr txBox="1"/>
          <p:nvPr/>
        </p:nvSpPr>
        <p:spPr>
          <a:xfrm>
            <a:off x="624664" y="2942769"/>
            <a:ext cx="2794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ira Sans Medium" panose="020B0603050000020004" pitchFamily="34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44" name="Graphic 4">
            <a:extLst>
              <a:ext uri="{FF2B5EF4-FFF2-40B4-BE49-F238E27FC236}">
                <a16:creationId xmlns:a16="http://schemas.microsoft.com/office/drawing/2014/main" id="{4327B55E-588E-12EA-8A7D-C198169108BE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5" name="Graphic 4">
            <a:extLst>
              <a:ext uri="{FF2B5EF4-FFF2-40B4-BE49-F238E27FC236}">
                <a16:creationId xmlns:a16="http://schemas.microsoft.com/office/drawing/2014/main" id="{C2E870B8-D078-D3F3-0348-D7BD1283044C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DAF72-DB63-73D8-C0CD-3A9D0661EBA2}"/>
              </a:ext>
            </a:extLst>
          </p:cNvPr>
          <p:cNvSpPr txBox="1"/>
          <p:nvPr/>
        </p:nvSpPr>
        <p:spPr>
          <a:xfrm>
            <a:off x="4401768" y="610833"/>
            <a:ext cx="68743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Synthetic Data Creation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used in this project was synthetically generated using ChatGPT. The data was designed to simulate real-world scenarios, including the presence of null, blank, and inappropriate entries, for the purpose of analysis and cleaning.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Guidance and Support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would like to express my sincere gratitude to my friends and teacher, whose valuable guidance and feedback were instrumental in shaping this project.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Python, Power BI and SQL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Cleaning &amp; Preprocessing done by Python and  analysis and visualizations were carried out using Power BI and SQL, leveraging these tools to create meaningful insights from the synthetic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Self-Learning Resources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online resources and tutorials were utilized to understand the nuances of data analytics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157715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0A9BCE-8813-BC62-4E28-72563604D7A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7A3-C1D1-1BD2-0F4A-4C3597984A5F}"/>
              </a:ext>
            </a:extLst>
          </p:cNvPr>
          <p:cNvSpPr txBox="1"/>
          <p:nvPr/>
        </p:nvSpPr>
        <p:spPr>
          <a:xfrm>
            <a:off x="4108347" y="1756627"/>
            <a:ext cx="30283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</a:t>
            </a:r>
          </a:p>
          <a:p>
            <a:pPr algn="ctr"/>
            <a:r>
              <a:rPr lang="en-IN" sz="8000" dirty="0">
                <a:latin typeface="Fira Sans Medium" panose="020B0603050000020004" pitchFamily="34" charset="0"/>
              </a:rPr>
              <a:t>You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26DED3A7-3B4F-3A6C-6CAB-EE279D120209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8D49E-0046-A21F-FCDF-81DED7BB8A01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2A89A44A-1DC5-C61C-52BF-5DAA2DCE238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Graphic 4">
              <a:extLst>
                <a:ext uri="{FF2B5EF4-FFF2-40B4-BE49-F238E27FC236}">
                  <a16:creationId xmlns:a16="http://schemas.microsoft.com/office/drawing/2014/main" id="{4B02E658-38DB-67BC-D01D-1736A3E681C8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Graphic 11">
              <a:extLst>
                <a:ext uri="{FF2B5EF4-FFF2-40B4-BE49-F238E27FC236}">
                  <a16:creationId xmlns:a16="http://schemas.microsoft.com/office/drawing/2014/main" id="{E2E7E622-9235-E6EB-8933-973B56646BDF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E5FEEB-4286-CEF1-048E-191A75D5A449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6E655C-D255-1A20-0992-F5DD70DA3DE4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64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ECFB7-2654-B594-A2F5-8952E33F639E}"/>
              </a:ext>
            </a:extLst>
          </p:cNvPr>
          <p:cNvSpPr/>
          <p:nvPr/>
        </p:nvSpPr>
        <p:spPr>
          <a:xfrm>
            <a:off x="-1367848" y="-325378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Graphic 4">
            <a:extLst>
              <a:ext uri="{FF2B5EF4-FFF2-40B4-BE49-F238E27FC236}">
                <a16:creationId xmlns:a16="http://schemas.microsoft.com/office/drawing/2014/main" id="{12D50C9F-E9BC-BEBF-3E27-829ACBF66872}"/>
              </a:ext>
            </a:extLst>
          </p:cNvPr>
          <p:cNvSpPr/>
          <p:nvPr/>
        </p:nvSpPr>
        <p:spPr>
          <a:xfrm rot="3308474" flipH="1">
            <a:off x="10998835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316166-67E8-1613-1027-9EE521DCF32F}"/>
              </a:ext>
            </a:extLst>
          </p:cNvPr>
          <p:cNvSpPr txBox="1"/>
          <p:nvPr/>
        </p:nvSpPr>
        <p:spPr>
          <a:xfrm>
            <a:off x="3238229" y="165202"/>
            <a:ext cx="91957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Orders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Or_ID</a:t>
            </a:r>
            <a:r>
              <a:rPr lang="en-US" dirty="0"/>
              <a:t> :- Order ID of each and every unique orders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C_ID :- Customer ID for which customer has </a:t>
            </a:r>
            <a:r>
              <a:rPr lang="en-US" dirty="0" err="1"/>
              <a:t>orderd</a:t>
            </a:r>
            <a:r>
              <a:rPr lang="en-US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P_ID :- Product ID for which product has been ordered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Order_Date</a:t>
            </a:r>
            <a:r>
              <a:rPr lang="en-US" dirty="0"/>
              <a:t> :- At which date the product is been ordered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Qty :- How much the product is been ordered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Coupon :- Which coupon been used by the customer while ordering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DP_ID :- Delivery ID for ordered delivered by which delivery guy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0911E-56DD-C682-EA56-C57BEDB61A02}"/>
              </a:ext>
            </a:extLst>
          </p:cNvPr>
          <p:cNvSpPr txBox="1"/>
          <p:nvPr/>
        </p:nvSpPr>
        <p:spPr>
          <a:xfrm>
            <a:off x="3238229" y="2967335"/>
            <a:ext cx="9195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Transactions</a:t>
            </a: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Tr_ID</a:t>
            </a:r>
            <a:r>
              <a:rPr lang="en-US" dirty="0"/>
              <a:t> :- Transaction ID of each and very unique transaction for the order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Or_ID</a:t>
            </a:r>
            <a:r>
              <a:rPr lang="en-US" dirty="0"/>
              <a:t> :- Order ID for which transaction used for which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Transaction_Mode</a:t>
            </a:r>
            <a:r>
              <a:rPr lang="en-US" dirty="0"/>
              <a:t> :- For which mode used for Transaction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Tran_Status</a:t>
            </a:r>
            <a:r>
              <a:rPr lang="en-US" dirty="0"/>
              <a:t> :- Whether the transaction was successful or unsuccessful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E8EFF8-41CE-6E82-8FFC-6E4E985FACEA}"/>
              </a:ext>
            </a:extLst>
          </p:cNvPr>
          <p:cNvSpPr txBox="1"/>
          <p:nvPr/>
        </p:nvSpPr>
        <p:spPr>
          <a:xfrm>
            <a:off x="3238229" y="4938472"/>
            <a:ext cx="919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Delivery</a:t>
            </a: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DP_ID :- Delivery ID of each and very unique Delivery guy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DP_Name</a:t>
            </a:r>
            <a:r>
              <a:rPr lang="en-US" dirty="0"/>
              <a:t> :- Name of the delivery guy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DP_Ratings</a:t>
            </a:r>
            <a:r>
              <a:rPr lang="en-US" dirty="0"/>
              <a:t> :- Rating provided to the delivery guy</a:t>
            </a:r>
          </a:p>
        </p:txBody>
      </p:sp>
    </p:spTree>
    <p:extLst>
      <p:ext uri="{BB962C8B-B14F-4D97-AF65-F5344CB8AC3E}">
        <p14:creationId xmlns:p14="http://schemas.microsoft.com/office/powerpoint/2010/main" val="236768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B1A1-60F5-6A96-B29C-E686D780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6C67B8-F6C8-2388-8787-B0D5DA39A960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10975-6757-FA20-60A5-51AA01A0758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754CF-6B57-0765-0744-9C2576E0EF01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ED716-3D0E-6EE0-F377-7C739782AAB7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6079C4F-C007-4E8F-3455-338BBB0C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D1C46E-53AE-2EC8-987C-FFFFA5A28048}"/>
              </a:ext>
            </a:extLst>
          </p:cNvPr>
          <p:cNvSpPr txBox="1"/>
          <p:nvPr/>
        </p:nvSpPr>
        <p:spPr>
          <a:xfrm>
            <a:off x="332128" y="737782"/>
            <a:ext cx="9272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ira Sans Medium" panose="020B0603050000020004" pitchFamily="34" charset="0"/>
              </a:rPr>
              <a:t>Subscription_Plan</a:t>
            </a:r>
            <a:endParaRPr lang="en-US" dirty="0">
              <a:latin typeface="Fira Sans Medium" panose="020B0603050000020004" pitchFamily="34" charset="0"/>
            </a:endParaRP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Plan_ID</a:t>
            </a:r>
            <a:r>
              <a:rPr lang="en-US" dirty="0"/>
              <a:t> :-  Plan ID of each and very unique Subscription Plan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Plan_Name</a:t>
            </a:r>
            <a:r>
              <a:rPr lang="en-US" dirty="0"/>
              <a:t> :- Name of the Plan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:- Features provided based of the Plan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Plan_Price</a:t>
            </a:r>
            <a:r>
              <a:rPr lang="en-US" dirty="0"/>
              <a:t> :- Price of each and every Plan (Monthly Subscription)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D2631-4DE9-2D2A-E5DA-68C9AF3E5643}"/>
              </a:ext>
            </a:extLst>
          </p:cNvPr>
          <p:cNvSpPr txBox="1"/>
          <p:nvPr/>
        </p:nvSpPr>
        <p:spPr>
          <a:xfrm>
            <a:off x="332128" y="3242926"/>
            <a:ext cx="9272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ira Sans Medium" panose="020B0603050000020004" pitchFamily="34" charset="0"/>
              </a:rPr>
              <a:t>Subscription_Details</a:t>
            </a:r>
            <a:endParaRPr lang="en-US" dirty="0">
              <a:latin typeface="Fira Sans Medium" panose="020B0603050000020004" pitchFamily="34" charset="0"/>
            </a:endParaRP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SD_ID :- Subscription ID of each and very unique Subscription Plan taken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C_ID :- Customer ID of which plan taken by which customer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Plan_ID</a:t>
            </a:r>
            <a:r>
              <a:rPr lang="en-US" dirty="0"/>
              <a:t> :- Plan _ID for which plan taken by which customer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From_Date</a:t>
            </a:r>
            <a:r>
              <a:rPr lang="en-US" dirty="0"/>
              <a:t> :- At which date the subscription is taken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To_Date</a:t>
            </a:r>
            <a:r>
              <a:rPr lang="en-US" dirty="0"/>
              <a:t> date :- </a:t>
            </a:r>
            <a:r>
              <a:rPr lang="en-US" dirty="0" err="1"/>
              <a:t>Upto</a:t>
            </a:r>
            <a:r>
              <a:rPr lang="en-US" dirty="0"/>
              <a:t> which date the subscription will last</a:t>
            </a:r>
          </a:p>
        </p:txBody>
      </p:sp>
    </p:spTree>
    <p:extLst>
      <p:ext uri="{BB962C8B-B14F-4D97-AF65-F5344CB8AC3E}">
        <p14:creationId xmlns:p14="http://schemas.microsoft.com/office/powerpoint/2010/main" val="133986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95FD-CCA4-4DBE-9530-05F52AD9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ED2671E-1DCA-7770-BC90-10B0FE2BE375}"/>
              </a:ext>
            </a:extLst>
          </p:cNvPr>
          <p:cNvSpPr/>
          <p:nvPr/>
        </p:nvSpPr>
        <p:spPr>
          <a:xfrm>
            <a:off x="-1367848" y="-325378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Graphic 4">
            <a:extLst>
              <a:ext uri="{FF2B5EF4-FFF2-40B4-BE49-F238E27FC236}">
                <a16:creationId xmlns:a16="http://schemas.microsoft.com/office/drawing/2014/main" id="{23BDE325-D662-3ECC-E800-D4E406C2C169}"/>
              </a:ext>
            </a:extLst>
          </p:cNvPr>
          <p:cNvSpPr/>
          <p:nvPr/>
        </p:nvSpPr>
        <p:spPr>
          <a:xfrm rot="3308474" flipH="1">
            <a:off x="10998835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FC7A21-7C25-0AB1-660E-AA9EBAED6DF9}"/>
              </a:ext>
            </a:extLst>
          </p:cNvPr>
          <p:cNvSpPr txBox="1"/>
          <p:nvPr/>
        </p:nvSpPr>
        <p:spPr>
          <a:xfrm>
            <a:off x="3461827" y="3330327"/>
            <a:ext cx="91957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Return / Refund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RT_ID  :- Return ID of each and very unique Return product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Or_ID</a:t>
            </a:r>
            <a:r>
              <a:rPr lang="en-US" dirty="0"/>
              <a:t> :- Order ID for which product is returned by which customer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Reason :- Reason for return the product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Return_Refund</a:t>
            </a:r>
            <a:r>
              <a:rPr lang="en-US" dirty="0"/>
              <a:t> :- Whether the product to be return or refund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R_Date</a:t>
            </a:r>
            <a:r>
              <a:rPr lang="en-US" dirty="0"/>
              <a:t> :- At which date the order is returned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1F642-BCE4-03EA-3B45-FD3EC1EF1162}"/>
              </a:ext>
            </a:extLst>
          </p:cNvPr>
          <p:cNvSpPr txBox="1"/>
          <p:nvPr/>
        </p:nvSpPr>
        <p:spPr>
          <a:xfrm>
            <a:off x="3461827" y="757685"/>
            <a:ext cx="9272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Rating</a:t>
            </a:r>
          </a:p>
          <a:p>
            <a:endParaRPr lang="en-US" dirty="0">
              <a:latin typeface="Fira Sans Medium" panose="020B060305000002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R_ID :- Rating ID of each and very unique Rating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Or_ID</a:t>
            </a:r>
            <a:r>
              <a:rPr lang="en-US" dirty="0"/>
              <a:t> :- Order ID on which order of product the rating is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Prod_Rating</a:t>
            </a:r>
            <a:r>
              <a:rPr lang="en-US" dirty="0"/>
              <a:t> :-  Rating of the product based 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Delivery_Service_Rating</a:t>
            </a:r>
            <a:r>
              <a:rPr lang="en-US" dirty="0"/>
              <a:t> :- Rating of the delivery service provided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882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86FA29-985A-00D6-676D-676815164382}"/>
              </a:ext>
            </a:extLst>
          </p:cNvPr>
          <p:cNvSpPr/>
          <p:nvPr/>
        </p:nvSpPr>
        <p:spPr>
          <a:xfrm>
            <a:off x="0" y="-396110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E5266-AADF-57DA-6405-3EB097A5B83B}"/>
              </a:ext>
            </a:extLst>
          </p:cNvPr>
          <p:cNvSpPr txBox="1"/>
          <p:nvPr/>
        </p:nvSpPr>
        <p:spPr>
          <a:xfrm>
            <a:off x="125042" y="2080993"/>
            <a:ext cx="3909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ira Sans Medium" panose="020B0603050000020004" pitchFamily="34" charset="0"/>
              </a:rPr>
              <a:t>D</a:t>
            </a:r>
            <a:r>
              <a:rPr lang="en-IN" sz="4000" dirty="0" err="1">
                <a:solidFill>
                  <a:schemeClr val="bg1"/>
                </a:solidFill>
                <a:latin typeface="Fira Sans Medium" panose="020B0603050000020004" pitchFamily="34" charset="0"/>
              </a:rPr>
              <a:t>ata</a:t>
            </a:r>
            <a:r>
              <a:rPr lang="en-IN" sz="4000" dirty="0">
                <a:solidFill>
                  <a:schemeClr val="bg1"/>
                </a:solidFill>
                <a:latin typeface="Fira Sans Medium" panose="020B0603050000020004" pitchFamily="34" charset="0"/>
              </a:rPr>
              <a:t> Cleaning </a:t>
            </a:r>
          </a:p>
          <a:p>
            <a:pPr algn="ctr"/>
            <a:r>
              <a:rPr lang="en-IN" sz="4000" dirty="0">
                <a:solidFill>
                  <a:schemeClr val="bg1"/>
                </a:solidFill>
                <a:latin typeface="Fira Sans Medium" panose="020B0603050000020004" pitchFamily="34" charset="0"/>
              </a:rPr>
              <a:t>&amp; Preprocessing Steps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22C55C07-709A-5B35-A3EA-A50198250985}"/>
              </a:ext>
            </a:extLst>
          </p:cNvPr>
          <p:cNvSpPr/>
          <p:nvPr/>
        </p:nvSpPr>
        <p:spPr>
          <a:xfrm rot="12382247">
            <a:off x="11222742" y="4798561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7" name="Graphic 4">
            <a:extLst>
              <a:ext uri="{FF2B5EF4-FFF2-40B4-BE49-F238E27FC236}">
                <a16:creationId xmlns:a16="http://schemas.microsoft.com/office/drawing/2014/main" id="{9674126C-DDF1-79CD-F91B-EA579D7FC96D}"/>
              </a:ext>
            </a:extLst>
          </p:cNvPr>
          <p:cNvSpPr/>
          <p:nvPr/>
        </p:nvSpPr>
        <p:spPr>
          <a:xfrm rot="3308474" flipH="1">
            <a:off x="11113475" y="5403945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194668-5FC1-9898-5831-8B30B52616A3}"/>
              </a:ext>
            </a:extLst>
          </p:cNvPr>
          <p:cNvSpPr txBox="1"/>
          <p:nvPr/>
        </p:nvSpPr>
        <p:spPr>
          <a:xfrm>
            <a:off x="4564288" y="122548"/>
            <a:ext cx="6671988" cy="737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Importing Data 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Handling null values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Removing duplicates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Delete irrelevant features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Checking Data types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dirty="0">
                <a:solidFill>
                  <a:srgbClr val="000000"/>
                </a:solidFill>
              </a:rPr>
              <a:t>Connecting My </a:t>
            </a:r>
            <a:r>
              <a:rPr lang="en-US" sz="2150" dirty="0" err="1">
                <a:solidFill>
                  <a:srgbClr val="000000"/>
                </a:solidFill>
              </a:rPr>
              <a:t>Sql</a:t>
            </a:r>
            <a:r>
              <a:rPr lang="en-US" sz="2150" dirty="0">
                <a:solidFill>
                  <a:srgbClr val="000000"/>
                </a:solidFill>
              </a:rPr>
              <a:t> with Python and Power BI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dirty="0">
                <a:solidFill>
                  <a:srgbClr val="000000"/>
                </a:solidFill>
              </a:rPr>
              <a:t>Import Data from Python to My SQL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Generating Queries based on requirements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Generate KPI’s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Dashboard Building</a:t>
            </a:r>
          </a:p>
          <a:p>
            <a:pPr marL="457200" indent="-45720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Uncover insights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i="0" u="none" strike="noStrike" dirty="0">
                <a:solidFill>
                  <a:srgbClr val="000000"/>
                </a:solidFill>
                <a:effectLst/>
              </a:rPr>
              <a:t>Background Design in Power Point</a:t>
            </a:r>
          </a:p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50" dirty="0">
                <a:solidFill>
                  <a:srgbClr val="000000"/>
                </a:solidFill>
              </a:rPr>
              <a:t>Explain Insights along with conclusion</a:t>
            </a:r>
            <a:endParaRPr lang="en-US" sz="2150" i="0" u="none" strike="noStrike" dirty="0">
              <a:solidFill>
                <a:srgbClr val="000000"/>
              </a:solidFill>
              <a:effectLst/>
            </a:endParaRPr>
          </a:p>
          <a:p>
            <a:pPr rtl="0" fontAlgn="base"/>
            <a:endParaRPr lang="en-US" sz="2150" i="0" u="none" strike="noStrike" dirty="0">
              <a:solidFill>
                <a:srgbClr val="000000"/>
              </a:solidFill>
              <a:effectLst/>
            </a:endParaRPr>
          </a:p>
          <a:p>
            <a:endParaRPr lang="en-US" sz="2150" dirty="0"/>
          </a:p>
        </p:txBody>
      </p:sp>
    </p:spTree>
    <p:extLst>
      <p:ext uri="{BB962C8B-B14F-4D97-AF65-F5344CB8AC3E}">
        <p14:creationId xmlns:p14="http://schemas.microsoft.com/office/powerpoint/2010/main" val="151263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2019</Words>
  <Application>Microsoft Office PowerPoint</Application>
  <PresentationFormat>Widescreen</PresentationFormat>
  <Paragraphs>261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Fira Sans Medium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PRALAY RAY</dc:creator>
  <cp:lastModifiedBy>PRALAY RAY</cp:lastModifiedBy>
  <cp:revision>1</cp:revision>
  <dcterms:created xsi:type="dcterms:W3CDTF">2025-01-14T12:23:46Z</dcterms:created>
  <dcterms:modified xsi:type="dcterms:W3CDTF">2025-01-20T13:39:42Z</dcterms:modified>
</cp:coreProperties>
</file>